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22"/>
  </p:notesMasterIdLst>
  <p:handoutMasterIdLst>
    <p:handoutMasterId r:id="rId23"/>
  </p:handoutMasterIdLst>
  <p:sldIdLst>
    <p:sldId id="256" r:id="rId5"/>
    <p:sldId id="272" r:id="rId6"/>
    <p:sldId id="288" r:id="rId7"/>
    <p:sldId id="275" r:id="rId8"/>
    <p:sldId id="276" r:id="rId9"/>
    <p:sldId id="277" r:id="rId10"/>
    <p:sldId id="278" r:id="rId11"/>
    <p:sldId id="279" r:id="rId12"/>
    <p:sldId id="281" r:id="rId13"/>
    <p:sldId id="266" r:id="rId14"/>
    <p:sldId id="282" r:id="rId15"/>
    <p:sldId id="280" r:id="rId16"/>
    <p:sldId id="284" r:id="rId17"/>
    <p:sldId id="273" r:id="rId18"/>
    <p:sldId id="270" r:id="rId19"/>
    <p:sldId id="259" r:id="rId20"/>
    <p:sldId id="260" r:id="rId21"/>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userDrawn="1">
          <p15:clr>
            <a:srgbClr val="A4A3A4"/>
          </p15:clr>
        </p15:guide>
        <p15:guide id="2" orient="horz" pos="157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C3"/>
    <a:srgbClr val="0060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06" autoAdjust="0"/>
    <p:restoredTop sz="87045" autoAdjust="0"/>
  </p:normalViewPr>
  <p:slideViewPr>
    <p:cSldViewPr snapToGrid="0" snapToObjects="1">
      <p:cViewPr varScale="1">
        <p:scale>
          <a:sx n="99" d="100"/>
          <a:sy n="99" d="100"/>
        </p:scale>
        <p:origin x="1218" y="102"/>
      </p:cViewPr>
      <p:guideLst>
        <p:guide orient="horz" pos="3589"/>
        <p:guide orient="horz" pos="1570"/>
        <p:guide pos="312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0" d="100"/>
          <a:sy n="90" d="100"/>
        </p:scale>
        <p:origin x="336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C83ED3-39F2-3CA5-853B-56E908893E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E17F0E-158B-3087-0505-F010FBC2B4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4D5BB-E91F-C84E-98E7-58B6E4B4CB9B}" type="datetimeFigureOut">
              <a:rPr lang="en-US" smtClean="0"/>
              <a:t>12/10/2025</a:t>
            </a:fld>
            <a:endParaRPr lang="en-US"/>
          </a:p>
        </p:txBody>
      </p:sp>
      <p:sp>
        <p:nvSpPr>
          <p:cNvPr id="4" name="Footer Placeholder 3">
            <a:extLst>
              <a:ext uri="{FF2B5EF4-FFF2-40B4-BE49-F238E27FC236}">
                <a16:creationId xmlns:a16="http://schemas.microsoft.com/office/drawing/2014/main" id="{4AA2EC0C-6483-8A2D-647B-FBF20FC352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A4DD04-B666-01E5-7595-84B162AAAD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0967A5-C383-D34E-AF6C-2EFC14C98F87}" type="slidenum">
              <a:rPr lang="en-US" smtClean="0"/>
              <a:t>‹#›</a:t>
            </a:fld>
            <a:endParaRPr lang="en-US"/>
          </a:p>
        </p:txBody>
      </p:sp>
    </p:spTree>
    <p:extLst>
      <p:ext uri="{BB962C8B-B14F-4D97-AF65-F5344CB8AC3E}">
        <p14:creationId xmlns:p14="http://schemas.microsoft.com/office/powerpoint/2010/main" val="3383087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18D8D-65E7-0842-A5E6-778EC149C60C}" type="datetimeFigureOut">
              <a:rPr lang="en-US" smtClean="0"/>
              <a:t>12/10/2025</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AC190-07F5-264F-B871-286FB0E0C93C}" type="slidenum">
              <a:rPr lang="en-US" smtClean="0"/>
              <a:t>‹#›</a:t>
            </a:fld>
            <a:endParaRPr lang="en-US"/>
          </a:p>
        </p:txBody>
      </p:sp>
    </p:spTree>
    <p:extLst>
      <p:ext uri="{BB962C8B-B14F-4D97-AF65-F5344CB8AC3E}">
        <p14:creationId xmlns:p14="http://schemas.microsoft.com/office/powerpoint/2010/main" val="1399178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a:t>
            </a:fld>
            <a:endParaRPr lang="en-US"/>
          </a:p>
        </p:txBody>
      </p:sp>
    </p:spTree>
    <p:extLst>
      <p:ext uri="{BB962C8B-B14F-4D97-AF65-F5344CB8AC3E}">
        <p14:creationId xmlns:p14="http://schemas.microsoft.com/office/powerpoint/2010/main" val="114115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Packing a bag to spend an afternoon at a public swimming pool is something most of us take for granted. But when you’re caring for a child with a life-limiting condition, a family trip to the local leisure </a:t>
            </a:r>
            <a:r>
              <a:rPr lang="en-US" sz="1800" dirty="0" err="1">
                <a:effectLst/>
                <a:latin typeface="Lato" panose="020F0502020204030203" pitchFamily="34" charset="0"/>
                <a:ea typeface="Lato" panose="020F0502020204030203" pitchFamily="34" charset="0"/>
                <a:cs typeface="Times New Roman" panose="02020603050405020304" pitchFamily="18" charset="0"/>
              </a:rPr>
              <a:t>centre</a:t>
            </a:r>
            <a:r>
              <a:rPr lang="en-US" sz="1800" dirty="0">
                <a:effectLst/>
                <a:latin typeface="Lato" panose="020F0502020204030203" pitchFamily="34" charset="0"/>
                <a:ea typeface="Lato" panose="020F0502020204030203" pitchFamily="34" charset="0"/>
                <a:cs typeface="Times New Roman" panose="02020603050405020304" pitchFamily="18" charset="0"/>
              </a:rPr>
              <a:t> often isn’t an option.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Many of the children we care for can’t tolerate the temperature of the water in public pools and get cold very quickly, or they may have sensory issues and find it too noisy and overwhelming. Often there aren’t hoists which mean young people in wheelchairs can’t get into the pool, and the changing rooms and showers can be too difficult to manage.</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This means that for many of the children and young people we care for, the only opportunity they have to play or relax in a pool is during a visit or stay at Chestnut Tree House. Our swimming pool is very special.</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It’s warm, safe and accessible, allowing all of the children to enjoy the relaxing and fun benefits of the pool. There is a hoist system on the ceiling that enable the nurses to gently lift the children from their wheelchairs into the pool.</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It may be the first time some of the children have ever been in a swimming pool.</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10</a:t>
            </a:fld>
            <a:endParaRPr lang="en-US"/>
          </a:p>
        </p:txBody>
      </p:sp>
    </p:spTree>
    <p:extLst>
      <p:ext uri="{BB962C8B-B14F-4D97-AF65-F5344CB8AC3E}">
        <p14:creationId xmlns:p14="http://schemas.microsoft.com/office/powerpoint/2010/main" val="1741927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Listen carefully and you’ll find you’re never far from music at Chestnut Tree House. Whether it’s a family drumming session in the woodland walk, a storytelling singalong in the music room, a karaoke night, or listening to dad play the guitar– music is at the heart of so much of what we do.</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Here at the House there’s a dedicated music room full of instruments including guitars, keyboards, drums and shakers. It’s really important that everyone can join in, no matter what their needs, so there’s also some instruments you might be less familiar with – like our interactive </a:t>
            </a:r>
            <a:r>
              <a:rPr lang="en-US" sz="1800" dirty="0" err="1">
                <a:effectLst/>
                <a:latin typeface="Lato" panose="020F0502020204030203" pitchFamily="34" charset="0"/>
                <a:ea typeface="Lato" panose="020F0502020204030203" pitchFamily="34" charset="0"/>
                <a:cs typeface="Times New Roman" panose="02020603050405020304" pitchFamily="18" charset="0"/>
              </a:rPr>
              <a:t>Beamz</a:t>
            </a:r>
            <a:r>
              <a:rPr lang="en-US" sz="1800" dirty="0">
                <a:effectLst/>
                <a:latin typeface="Lato" panose="020F0502020204030203" pitchFamily="34" charset="0"/>
                <a:ea typeface="Lato" panose="020F0502020204030203" pitchFamily="34" charset="0"/>
                <a:cs typeface="Times New Roman" panose="02020603050405020304" pitchFamily="18" charset="0"/>
              </a:rPr>
              <a:t> music system that allows the children to make different sounds simply by touching the laser beams with their hands.</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11</a:t>
            </a:fld>
            <a:endParaRPr lang="en-US"/>
          </a:p>
        </p:txBody>
      </p:sp>
    </p:spTree>
    <p:extLst>
      <p:ext uri="{BB962C8B-B14F-4D97-AF65-F5344CB8AC3E}">
        <p14:creationId xmlns:p14="http://schemas.microsoft.com/office/powerpoint/2010/main" val="598971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12</a:t>
            </a:fld>
            <a:endParaRPr lang="en-US"/>
          </a:p>
        </p:txBody>
      </p:sp>
    </p:spTree>
    <p:extLst>
      <p:ext uri="{BB962C8B-B14F-4D97-AF65-F5344CB8AC3E}">
        <p14:creationId xmlns:p14="http://schemas.microsoft.com/office/powerpoint/2010/main" val="284649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Children and young people have their own rooms and families can stay close by in one of our family rooms. Families also have their own lounge where they can relax and all meals are cooked for them.</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The jacuzzi baths are big and deep allowing children to relax in the warm water before going to bed.</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Many of the children don’t have baths at home, as they cannot get in and out of a normal bath, so they get very excited about having a bath when they come and visit.</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There is a special hoist system in the bathrooms just like the swimming pool</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One 12-year-old girl staying spent 4 hours in the bath and even had her lunch in the bath on a tray.</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13</a:t>
            </a:fld>
            <a:endParaRPr lang="en-US"/>
          </a:p>
        </p:txBody>
      </p:sp>
    </p:spTree>
    <p:extLst>
      <p:ext uri="{BB962C8B-B14F-4D97-AF65-F5344CB8AC3E}">
        <p14:creationId xmlns:p14="http://schemas.microsoft.com/office/powerpoint/2010/main" val="66427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solidFill>
                  <a:srgbClr val="4A4A49"/>
                </a:solidFill>
                <a:effectLst/>
                <a:latin typeface="Lato" panose="020F0502020204030203" pitchFamily="34" charset="0"/>
                <a:ea typeface="Lato" panose="020F0502020204030203" pitchFamily="34" charset="0"/>
                <a:cs typeface="Lato-Bold"/>
              </a:rPr>
              <a:t>As well as care provided at Chestnut Tree House, nurses also visit families in their homes.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Lato" panose="020F0502020204030203" pitchFamily="34" charset="0"/>
                <a:ea typeface="Lato" panose="020F0502020204030203" pitchFamily="34" charset="0"/>
                <a:cs typeface="Lato-Light"/>
              </a:rPr>
              <a:t>They take children on fun trips out, such as to the local park, bowling alley or even speedboating. And for their parents it’s a chance to have a rest, catch up on some sleep or spend time with their other children.</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14</a:t>
            </a:fld>
            <a:endParaRPr lang="en-US"/>
          </a:p>
        </p:txBody>
      </p:sp>
    </p:spTree>
    <p:extLst>
      <p:ext uri="{BB962C8B-B14F-4D97-AF65-F5344CB8AC3E}">
        <p14:creationId xmlns:p14="http://schemas.microsoft.com/office/powerpoint/2010/main" val="146480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Lato" panose="020F0502020204030203" pitchFamily="34" charset="0"/>
                <a:ea typeface="Lato" panose="020F0502020204030203" pitchFamily="34" charset="0"/>
                <a:cs typeface="Lato-Light"/>
              </a:rPr>
              <a:t>Families are never charged for care,, it is paid for by the support and generosity of the local community. Here are some ways you can help:</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GB" sz="1800" dirty="0">
                <a:effectLst/>
                <a:latin typeface="Lato" panose="020F0502020204030203" pitchFamily="34" charset="0"/>
                <a:ea typeface="Lato" panose="020F0502020204030203" pitchFamily="34" charset="0"/>
                <a:cs typeface="Lato-Light"/>
              </a:rPr>
              <a:t>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US" sz="1800" b="1" dirty="0">
                <a:effectLst/>
                <a:latin typeface="Lato" panose="020F0502020204030203" pitchFamily="34" charset="0"/>
                <a:ea typeface="Lato" panose="020F0502020204030203" pitchFamily="34" charset="0"/>
                <a:cs typeface="Times New Roman" panose="02020603050405020304" pitchFamily="18" charset="0"/>
              </a:rPr>
              <a:t>Fundraise</a:t>
            </a:r>
            <a:endParaRPr lang="en-GB" sz="1800" b="1"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US" sz="1800" dirty="0">
                <a:effectLst/>
                <a:latin typeface="Lato" panose="020F0502020204030203" pitchFamily="34" charset="0"/>
                <a:ea typeface="Lato" panose="020F0502020204030203" pitchFamily="34" charset="0"/>
                <a:cs typeface="Times New Roman" panose="02020603050405020304" pitchFamily="18" charset="0"/>
              </a:rPr>
              <a:t>You could </a:t>
            </a:r>
            <a:r>
              <a:rPr lang="en-US" sz="1800" dirty="0" err="1">
                <a:effectLst/>
                <a:latin typeface="Lato" panose="020F0502020204030203" pitchFamily="34" charset="0"/>
                <a:ea typeface="Lato" panose="020F0502020204030203" pitchFamily="34" charset="0"/>
                <a:cs typeface="Times New Roman" panose="02020603050405020304" pitchFamily="18" charset="0"/>
              </a:rPr>
              <a:t>organise</a:t>
            </a:r>
            <a:r>
              <a:rPr lang="en-US" sz="1800" dirty="0">
                <a:effectLst/>
                <a:latin typeface="Lato" panose="020F0502020204030203" pitchFamily="34" charset="0"/>
                <a:ea typeface="Lato" panose="020F0502020204030203" pitchFamily="34" charset="0"/>
                <a:cs typeface="Times New Roman" panose="02020603050405020304" pitchFamily="18" charset="0"/>
              </a:rPr>
              <a:t> an event such as concert, tea party or sponsored walk.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US" sz="1800" b="1" dirty="0">
                <a:effectLst/>
                <a:latin typeface="Lato" panose="020F0502020204030203" pitchFamily="34" charset="0"/>
                <a:ea typeface="Lato" panose="020F0502020204030203" pitchFamily="34" charset="0"/>
                <a:cs typeface="Times New Roman" panose="02020603050405020304" pitchFamily="18" charset="0"/>
              </a:rPr>
              <a:t>Take on a challenge</a:t>
            </a:r>
            <a:endParaRPr lang="en-GB" sz="1800" b="1"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US" sz="1800" dirty="0">
                <a:effectLst/>
                <a:latin typeface="Lato" panose="020F0502020204030203" pitchFamily="34" charset="0"/>
                <a:ea typeface="Lato" panose="020F0502020204030203" pitchFamily="34" charset="0"/>
                <a:cs typeface="Times New Roman" panose="02020603050405020304" pitchFamily="18" charset="0"/>
              </a:rPr>
              <a:t>You can </a:t>
            </a:r>
            <a:r>
              <a:rPr lang="en-US" sz="1800" dirty="0" err="1">
                <a:effectLst/>
                <a:latin typeface="Lato" panose="020F0502020204030203" pitchFamily="34" charset="0"/>
                <a:ea typeface="Lato" panose="020F0502020204030203" pitchFamily="34" charset="0"/>
                <a:cs typeface="Times New Roman" panose="02020603050405020304" pitchFamily="18" charset="0"/>
              </a:rPr>
              <a:t>organise</a:t>
            </a:r>
            <a:r>
              <a:rPr lang="en-US" sz="1800" dirty="0">
                <a:effectLst/>
                <a:latin typeface="Lato" panose="020F0502020204030203" pitchFamily="34" charset="0"/>
                <a:ea typeface="Lato" panose="020F0502020204030203" pitchFamily="34" charset="0"/>
                <a:cs typeface="Times New Roman" panose="02020603050405020304" pitchFamily="18" charset="0"/>
              </a:rPr>
              <a:t> your own or pick from a range of Chestnut Tree House challenges which include runs, abseils, skydives, cycling events and our annual Castle Night Trek. </a:t>
            </a:r>
            <a:r>
              <a:rPr lang="en-GB" sz="1800" dirty="0">
                <a:solidFill>
                  <a:srgbClr val="1D1D1B"/>
                </a:solidFill>
                <a:effectLst/>
                <a:latin typeface="Lato" panose="020F0502020204030203" pitchFamily="34" charset="0"/>
                <a:ea typeface="Lato" panose="020F0502020204030203" pitchFamily="34" charset="0"/>
                <a:cs typeface="Lato-Regular"/>
              </a:rPr>
              <a:t>We also run overseas treks for our</a:t>
            </a:r>
            <a:r>
              <a:rPr lang="en-GB" sz="1800" dirty="0">
                <a:solidFill>
                  <a:schemeClr val="tx1"/>
                </a:solidFill>
                <a:effectLst/>
                <a:latin typeface="Lato" panose="020F0502020204030203" pitchFamily="34" charset="0"/>
                <a:ea typeface="Lato" panose="020F0502020204030203" pitchFamily="34" charset="0"/>
                <a:cs typeface="Times New Roman" panose="02020603050405020304" pitchFamily="18" charset="0"/>
              </a:rPr>
              <a:t> </a:t>
            </a:r>
            <a:r>
              <a:rPr lang="en-GB" sz="1800" dirty="0">
                <a:solidFill>
                  <a:srgbClr val="1D1D1B"/>
                </a:solidFill>
                <a:effectLst/>
                <a:latin typeface="Lato" panose="020F0502020204030203" pitchFamily="34" charset="0"/>
                <a:ea typeface="Lato" panose="020F0502020204030203" pitchFamily="34" charset="0"/>
                <a:cs typeface="Lato-Regular"/>
              </a:rPr>
              <a:t>most adventurous challenge seekers.</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US" sz="1800" b="1" dirty="0">
                <a:effectLst/>
                <a:latin typeface="Lato" panose="020F0502020204030203" pitchFamily="34" charset="0"/>
                <a:ea typeface="Lato" panose="020F0502020204030203" pitchFamily="34" charset="0"/>
                <a:cs typeface="Times New Roman" panose="02020603050405020304" pitchFamily="18" charset="0"/>
              </a:rPr>
              <a:t>Donate</a:t>
            </a:r>
            <a:endParaRPr lang="en-GB" sz="1800" b="1"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US" sz="1800" dirty="0">
                <a:effectLst/>
                <a:latin typeface="Lato" panose="020F0502020204030203" pitchFamily="34" charset="0"/>
                <a:ea typeface="Lato" panose="020F0502020204030203" pitchFamily="34" charset="0"/>
                <a:cs typeface="Times New Roman" panose="02020603050405020304" pitchFamily="18" charset="0"/>
              </a:rPr>
              <a:t>Make a donation, give regular gifts, join the Chestnut Lottery (and be in with a chance of winning a top prize of 1,000 every week!) or leave a gift in your Will.</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a:lnSpc>
                <a:spcPct val="107000"/>
              </a:lnSpc>
              <a:spcAft>
                <a:spcPts val="800"/>
              </a:spcAft>
            </a:pPr>
            <a:r>
              <a:rPr lang="en-GB" sz="1800" b="1" dirty="0">
                <a:effectLst/>
                <a:latin typeface="Lato" panose="020F0502020204030203" pitchFamily="34" charset="0"/>
                <a:ea typeface="Lato" panose="020F0502020204030203" pitchFamily="34" charset="0"/>
                <a:cs typeface="Times New Roman" panose="02020603050405020304" pitchFamily="18" charset="0"/>
              </a:rPr>
              <a:t>Get involved</a:t>
            </a:r>
          </a:p>
          <a:p>
            <a:pPr>
              <a:lnSpc>
                <a:spcPct val="107000"/>
              </a:lnSpc>
              <a:spcAft>
                <a:spcPts val="800"/>
              </a:spcAft>
            </a:pPr>
            <a:r>
              <a:rPr lang="en-US" sz="1800" dirty="0">
                <a:effectLst/>
                <a:latin typeface="Lato" panose="020F0502020204030203" pitchFamily="34" charset="0"/>
                <a:ea typeface="Lato" panose="020F0502020204030203" pitchFamily="34" charset="0"/>
                <a:cs typeface="Times New Roman" panose="02020603050405020304" pitchFamily="18" charset="0"/>
              </a:rPr>
              <a:t>Could you give your time and volunteer? Visit your local Chestnut Tree House charity shop? Or make us your charity of the year?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15</a:t>
            </a:fld>
            <a:endParaRPr lang="en-US"/>
          </a:p>
        </p:txBody>
      </p:sp>
    </p:spTree>
    <p:extLst>
      <p:ext uri="{BB962C8B-B14F-4D97-AF65-F5344CB8AC3E}">
        <p14:creationId xmlns:p14="http://schemas.microsoft.com/office/powerpoint/2010/main" val="3103087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16</a:t>
            </a:fld>
            <a:endParaRPr lang="en-US"/>
          </a:p>
        </p:txBody>
      </p:sp>
    </p:spTree>
    <p:extLst>
      <p:ext uri="{BB962C8B-B14F-4D97-AF65-F5344CB8AC3E}">
        <p14:creationId xmlns:p14="http://schemas.microsoft.com/office/powerpoint/2010/main" val="171762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Lato" panose="020F0502020204030203" pitchFamily="34" charset="0"/>
                <a:ea typeface="Lato" panose="020F0502020204030203" pitchFamily="34" charset="0"/>
                <a:cs typeface="Times New Roman" panose="02020603050405020304" pitchFamily="18" charset="0"/>
              </a:rPr>
              <a:t>We’re here for families every step of the way. But this wouldn’t be possible without your generosity and support.</a:t>
            </a:r>
          </a:p>
          <a:p>
            <a:r>
              <a:rPr lang="en-US" sz="1800" dirty="0"/>
              <a:t>A huge, heartfelt 'Thank you' to everyone who raises money, awareness and gives their time to volunteer. </a:t>
            </a:r>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17</a:t>
            </a:fld>
            <a:endParaRPr lang="en-US"/>
          </a:p>
        </p:txBody>
      </p:sp>
    </p:spTree>
    <p:extLst>
      <p:ext uri="{BB962C8B-B14F-4D97-AF65-F5344CB8AC3E}">
        <p14:creationId xmlns:p14="http://schemas.microsoft.com/office/powerpoint/2010/main" val="135960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2</a:t>
            </a:fld>
            <a:endParaRPr lang="en-US"/>
          </a:p>
        </p:txBody>
      </p:sp>
    </p:spTree>
    <p:extLst>
      <p:ext uri="{BB962C8B-B14F-4D97-AF65-F5344CB8AC3E}">
        <p14:creationId xmlns:p14="http://schemas.microsoft.com/office/powerpoint/2010/main" val="313522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3</a:t>
            </a:fld>
            <a:endParaRPr lang="en-US"/>
          </a:p>
        </p:txBody>
      </p:sp>
    </p:spTree>
    <p:extLst>
      <p:ext uri="{BB962C8B-B14F-4D97-AF65-F5344CB8AC3E}">
        <p14:creationId xmlns:p14="http://schemas.microsoft.com/office/powerpoint/2010/main" val="367464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4</a:t>
            </a:fld>
            <a:endParaRPr lang="en-US"/>
          </a:p>
        </p:txBody>
      </p:sp>
    </p:spTree>
    <p:extLst>
      <p:ext uri="{BB962C8B-B14F-4D97-AF65-F5344CB8AC3E}">
        <p14:creationId xmlns:p14="http://schemas.microsoft.com/office/powerpoint/2010/main" val="155158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A Medieval Day where families had a chance to travel back in time and watch brave knights do battle</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A Pirate Party where families could </a:t>
            </a:r>
            <a:r>
              <a:rPr lang="en-GB" sz="1800" dirty="0">
                <a:effectLst/>
                <a:latin typeface="Lato" panose="020F0502020204030203" pitchFamily="34" charset="0"/>
                <a:ea typeface="Times New Roman" panose="02020603050405020304" pitchFamily="18" charset="0"/>
                <a:cs typeface="Calibri" panose="020F0502020204030204" pitchFamily="34" charset="0"/>
              </a:rPr>
              <a:t>walk the plank and enjoy pirate sensory play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Amazing bubble shows</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5</a:t>
            </a:fld>
            <a:endParaRPr lang="en-US"/>
          </a:p>
        </p:txBody>
      </p:sp>
    </p:spTree>
    <p:extLst>
      <p:ext uri="{BB962C8B-B14F-4D97-AF65-F5344CB8AC3E}">
        <p14:creationId xmlns:p14="http://schemas.microsoft.com/office/powerpoint/2010/main" val="34332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Harry Potter day – a chance to make sensory potions and play Quidditch</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A visit from dinosaurs, big and small, who took over the </a:t>
            </a:r>
            <a:r>
              <a:rPr lang="en-GB" sz="1800" dirty="0">
                <a:effectLst/>
                <a:latin typeface="Lato" panose="020F0502020204030203" pitchFamily="34" charset="0"/>
                <a:ea typeface="Times New Roman" panose="02020603050405020304" pitchFamily="18" charset="0"/>
                <a:cs typeface="Calibri" panose="020F0502020204030204" pitchFamily="34" charset="0"/>
              </a:rPr>
              <a:t>Chestnut Tree House gardens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Lots of animal visits including llamas….</a:t>
            </a:r>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6</a:t>
            </a:fld>
            <a:endParaRPr lang="en-US"/>
          </a:p>
        </p:txBody>
      </p:sp>
    </p:spTree>
    <p:extLst>
      <p:ext uri="{BB962C8B-B14F-4D97-AF65-F5344CB8AC3E}">
        <p14:creationId xmlns:p14="http://schemas.microsoft.com/office/powerpoint/2010/main" val="278922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Reptiles and giant snakes, owls and birds of prey and some slightly more cuddly creatures!</a:t>
            </a:r>
          </a:p>
        </p:txBody>
      </p:sp>
      <p:sp>
        <p:nvSpPr>
          <p:cNvPr id="4" name="Slide Number Placeholder 3"/>
          <p:cNvSpPr>
            <a:spLocks noGrp="1"/>
          </p:cNvSpPr>
          <p:nvPr>
            <p:ph type="sldNum" sz="quarter" idx="5"/>
          </p:nvPr>
        </p:nvSpPr>
        <p:spPr/>
        <p:txBody>
          <a:bodyPr/>
          <a:lstStyle/>
          <a:p>
            <a:fld id="{4BAAC190-07F5-264F-B871-286FB0E0C93C}" type="slidenum">
              <a:rPr lang="en-US" smtClean="0"/>
              <a:t>7</a:t>
            </a:fld>
            <a:endParaRPr lang="en-US"/>
          </a:p>
        </p:txBody>
      </p:sp>
    </p:spTree>
    <p:extLst>
      <p:ext uri="{BB962C8B-B14F-4D97-AF65-F5344CB8AC3E}">
        <p14:creationId xmlns:p14="http://schemas.microsoft.com/office/powerpoint/2010/main" val="420658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Our beautiful grounds and gardens provide a chance to play and have fun in the fresh air, and all children’s bedrooms look out onto the gardens, which are easily accessible – we can even take beds outside.</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We’re surrounded by beautiful nature - you may see the resident herd of wild deer bouncing their way across the fields, a couple of foxes playing in the woodland and birds of prey circling our orchard.</a:t>
            </a:r>
          </a:p>
          <a:p>
            <a:pPr marL="342900" lvl="0" indent="-342900">
              <a:lnSpc>
                <a:spcPct val="107000"/>
              </a:lnSpc>
              <a:spcAft>
                <a:spcPts val="800"/>
              </a:spcAft>
              <a:buFont typeface="Symbol" panose="05050102010706020507" pitchFamily="18" charset="2"/>
              <a:buChar char=""/>
            </a:pPr>
            <a:r>
              <a:rPr lang="en-GB" sz="1800" dirty="0">
                <a:effectLst/>
                <a:latin typeface="Lato" panose="020F0502020204030203" pitchFamily="34" charset="0"/>
                <a:ea typeface="Times New Roman" panose="02020603050405020304" pitchFamily="18" charset="0"/>
                <a:cs typeface="Times New Roman" panose="02020603050405020304" pitchFamily="18" charset="0"/>
              </a:rPr>
              <a:t>Families love using our accessible adventure play park.</a:t>
            </a:r>
            <a:r>
              <a:rPr lang="en-GB" sz="1800" b="1" dirty="0">
                <a:effectLst/>
                <a:latin typeface="Lato" panose="020F0502020204030203" pitchFamily="34" charset="0"/>
                <a:ea typeface="Times New Roman" panose="02020603050405020304" pitchFamily="18" charset="0"/>
                <a:cs typeface="Times New Roman" panose="02020603050405020304" pitchFamily="18" charset="0"/>
              </a:rPr>
              <a:t> </a:t>
            </a:r>
            <a:r>
              <a:rPr lang="en-GB" sz="1800" dirty="0">
                <a:effectLst/>
                <a:latin typeface="Lato" panose="020F0502020204030203" pitchFamily="34" charset="0"/>
                <a:ea typeface="Times New Roman" panose="02020603050405020304" pitchFamily="18" charset="0"/>
                <a:cs typeface="Times New Roman" panose="02020603050405020304" pitchFamily="18" charset="0"/>
              </a:rPr>
              <a:t>For children and young people who use wheelchairs, there is a wheelchair trampoline and a wheelchair swing meaning no one misses out on outdoor fun.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buFont typeface="Symbol" panose="05050102010706020507" pitchFamily="18" charset="2"/>
              <a:buChar char=""/>
            </a:pPr>
            <a:r>
              <a:rPr lang="en-GB" sz="1800" dirty="0">
                <a:effectLst/>
                <a:latin typeface="Lato" panose="020F0502020204030203" pitchFamily="34" charset="0"/>
                <a:ea typeface="Times New Roman" panose="02020603050405020304" pitchFamily="18" charset="0"/>
                <a:cs typeface="Segoe UI" panose="020B0502040204020203" pitchFamily="34" charset="0"/>
              </a:rPr>
              <a:t>Children that are more mobile also have access to a trampoline, swings, slide, and big wooden fort with climbing net, steps and a pole to slide down. There are also blocks that can be moved to create fun obstacle courses - covered in artificial grass to give them a sensory feel.</a:t>
            </a:r>
            <a:endParaRPr lang="en-GB"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8</a:t>
            </a:fld>
            <a:endParaRPr lang="en-US"/>
          </a:p>
        </p:txBody>
      </p:sp>
    </p:spTree>
    <p:extLst>
      <p:ext uri="{BB962C8B-B14F-4D97-AF65-F5344CB8AC3E}">
        <p14:creationId xmlns:p14="http://schemas.microsoft.com/office/powerpoint/2010/main" val="1136714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Many of the children cared for by Chestnut Tree House are unable to visit ‘regular’ woodlands as they are often inaccessible to wheelchair users. Our Woodland Walk is accessible for children and young people in wheelchairs and beds.</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Times New Roman" panose="02020603050405020304" pitchFamily="18" charset="0"/>
              </a:rPr>
              <a:t>We have a squirrel maze, bug hotel and dedicated bug zone in the Woodland Walk for children and young people to go on a bug hunt and explore nature. Our bug zone is an area of fallen trees – not only is this an area loved by children, it also cuts down on waste.</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AAC190-07F5-264F-B871-286FB0E0C93C}" type="slidenum">
              <a:rPr lang="en-US" smtClean="0"/>
              <a:t>9</a:t>
            </a:fld>
            <a:endParaRPr lang="en-US"/>
          </a:p>
        </p:txBody>
      </p:sp>
    </p:spTree>
    <p:extLst>
      <p:ext uri="{BB962C8B-B14F-4D97-AF65-F5344CB8AC3E}">
        <p14:creationId xmlns:p14="http://schemas.microsoft.com/office/powerpoint/2010/main" val="415538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3965E-7C6F-8507-E3BD-DA5A3315A801}"/>
              </a:ext>
            </a:extLst>
          </p:cNvPr>
          <p:cNvSpPr>
            <a:spLocks noGrp="1"/>
          </p:cNvSpPr>
          <p:nvPr>
            <p:ph type="ctrTitle" hasCustomPrompt="1"/>
          </p:nvPr>
        </p:nvSpPr>
        <p:spPr>
          <a:xfrm>
            <a:off x="686919" y="1961813"/>
            <a:ext cx="7905751" cy="1620837"/>
          </a:xfrm>
          <a:prstGeom prst="rect">
            <a:avLst/>
          </a:prstGeom>
        </p:spPr>
        <p:txBody>
          <a:bodyPr anchor="b"/>
          <a:lstStyle>
            <a:lvl1pPr algn="l">
              <a:defRPr sz="5000" b="1" i="0" baseline="0">
                <a:solidFill>
                  <a:srgbClr val="009AC3"/>
                </a:solidFill>
                <a:latin typeface="Lato Black" panose="020F0502020204030203" pitchFamily="34" charset="0"/>
              </a:defRPr>
            </a:lvl1pPr>
          </a:lstStyle>
          <a:p>
            <a:r>
              <a:rPr lang="en-GB" dirty="0"/>
              <a:t>Your Presentation Title</a:t>
            </a:r>
            <a:br>
              <a:rPr lang="en-GB" dirty="0"/>
            </a:br>
            <a:r>
              <a:rPr lang="en-GB" dirty="0"/>
              <a:t>goes here click here</a:t>
            </a:r>
            <a:endParaRPr lang="en-US" dirty="0"/>
          </a:p>
        </p:txBody>
      </p:sp>
      <p:sp>
        <p:nvSpPr>
          <p:cNvPr id="3" name="Subtitle 2">
            <a:extLst>
              <a:ext uri="{FF2B5EF4-FFF2-40B4-BE49-F238E27FC236}">
                <a16:creationId xmlns:a16="http://schemas.microsoft.com/office/drawing/2014/main" id="{DBBF40D7-2B40-81DC-4D82-5CBA1A3A1634}"/>
              </a:ext>
            </a:extLst>
          </p:cNvPr>
          <p:cNvSpPr>
            <a:spLocks noGrp="1"/>
          </p:cNvSpPr>
          <p:nvPr>
            <p:ph type="subTitle" idx="1" hasCustomPrompt="1"/>
          </p:nvPr>
        </p:nvSpPr>
        <p:spPr>
          <a:xfrm>
            <a:off x="686920" y="3939969"/>
            <a:ext cx="7905750" cy="511007"/>
          </a:xfrm>
          <a:prstGeom prst="rect">
            <a:avLst/>
          </a:prstGeom>
        </p:spPr>
        <p:txBody>
          <a:bodyPr>
            <a:normAutofit/>
          </a:bodyPr>
          <a:lstStyle>
            <a:lvl1pPr marL="0" indent="0" algn="l">
              <a:buNone/>
              <a:defRPr sz="2400" baseline="0">
                <a:solidFill>
                  <a:srgbClr val="F3B044"/>
                </a:solidFill>
                <a:latin typeface="Lato" panose="020F0502020204030203" pitchFamily="34"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GB" dirty="0"/>
              <a:t>Date xx 2022</a:t>
            </a:r>
            <a:endParaRPr lang="en-US" dirty="0"/>
          </a:p>
        </p:txBody>
      </p:sp>
    </p:spTree>
    <p:extLst>
      <p:ext uri="{BB962C8B-B14F-4D97-AF65-F5344CB8AC3E}">
        <p14:creationId xmlns:p14="http://schemas.microsoft.com/office/powerpoint/2010/main" val="1795925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23F4202-CD2F-06B0-D3B1-DB03134D325D}"/>
              </a:ext>
            </a:extLst>
          </p:cNvPr>
          <p:cNvSpPr>
            <a:spLocks noGrp="1"/>
          </p:cNvSpPr>
          <p:nvPr>
            <p:ph type="title" hasCustomPrompt="1"/>
          </p:nvPr>
        </p:nvSpPr>
        <p:spPr>
          <a:xfrm>
            <a:off x="681038" y="1177795"/>
            <a:ext cx="3964747" cy="1160671"/>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click here</a:t>
            </a:r>
            <a:endParaRPr lang="en-US" dirty="0"/>
          </a:p>
        </p:txBody>
      </p:sp>
      <p:sp>
        <p:nvSpPr>
          <p:cNvPr id="10" name="Text Placeholder 2">
            <a:extLst>
              <a:ext uri="{FF2B5EF4-FFF2-40B4-BE49-F238E27FC236}">
                <a16:creationId xmlns:a16="http://schemas.microsoft.com/office/drawing/2014/main" id="{0518D323-195C-4F9B-73F4-81ED72FCC289}"/>
              </a:ext>
            </a:extLst>
          </p:cNvPr>
          <p:cNvSpPr>
            <a:spLocks noGrp="1"/>
          </p:cNvSpPr>
          <p:nvPr>
            <p:ph type="body" idx="14" hasCustomPrompt="1"/>
          </p:nvPr>
        </p:nvSpPr>
        <p:spPr>
          <a:xfrm>
            <a:off x="682328" y="2511227"/>
            <a:ext cx="3964748" cy="411855"/>
          </a:xfrm>
          <a:prstGeom prst="rect">
            <a:avLst/>
          </a:prstGeom>
        </p:spPr>
        <p:txBody>
          <a:bodyPr anchor="t" anchorCtr="0"/>
          <a:lstStyle>
            <a:lvl1pPr marL="0" indent="0">
              <a:buNone/>
              <a:defRPr sz="1950" b="1" baseline="0">
                <a:solidFill>
                  <a:srgbClr val="F3B044"/>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dirty="0"/>
              <a:t>Click to edit text styles</a:t>
            </a:r>
          </a:p>
        </p:txBody>
      </p:sp>
      <p:sp>
        <p:nvSpPr>
          <p:cNvPr id="6" name="Text Placeholder 2">
            <a:extLst>
              <a:ext uri="{FF2B5EF4-FFF2-40B4-BE49-F238E27FC236}">
                <a16:creationId xmlns:a16="http://schemas.microsoft.com/office/drawing/2014/main" id="{AF7043D7-BF9B-7E6B-FA36-7620605B1B0B}"/>
              </a:ext>
            </a:extLst>
          </p:cNvPr>
          <p:cNvSpPr>
            <a:spLocks noGrp="1"/>
          </p:cNvSpPr>
          <p:nvPr>
            <p:ph type="body" idx="15" hasCustomPrompt="1"/>
          </p:nvPr>
        </p:nvSpPr>
        <p:spPr>
          <a:xfrm>
            <a:off x="681038" y="3164669"/>
            <a:ext cx="3964747" cy="2171830"/>
          </a:xfrm>
          <a:prstGeom prst="rect">
            <a:avLst/>
          </a:prstGeom>
        </p:spPr>
        <p:txBody>
          <a:bodyPr/>
          <a:lstStyle>
            <a:lvl1pPr marL="0" marR="0" indent="0" algn="l" defTabSz="742950" rtl="0" eaLnBrk="1" fontAlgn="auto" latinLnBrk="0" hangingPunct="1">
              <a:lnSpc>
                <a:spcPct val="90000"/>
              </a:lnSpc>
              <a:spcBef>
                <a:spcPts val="813"/>
              </a:spcBef>
              <a:spcAft>
                <a:spcPts val="0"/>
              </a:spcAft>
              <a:buClrTx/>
              <a:buSzTx/>
              <a:buFontTx/>
              <a:buNone/>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GB" dirty="0"/>
              <a:t>Insert your text here some text here and some here to say something and insert the text here to say something</a:t>
            </a:r>
          </a:p>
        </p:txBody>
      </p:sp>
      <p:sp>
        <p:nvSpPr>
          <p:cNvPr id="7" name="Content Placeholder 2">
            <a:extLst>
              <a:ext uri="{FF2B5EF4-FFF2-40B4-BE49-F238E27FC236}">
                <a16:creationId xmlns:a16="http://schemas.microsoft.com/office/drawing/2014/main" id="{9698D7AC-BE88-C553-1F94-19DF122D8907}"/>
              </a:ext>
            </a:extLst>
          </p:cNvPr>
          <p:cNvSpPr>
            <a:spLocks noGrp="1"/>
          </p:cNvSpPr>
          <p:nvPr>
            <p:ph idx="1" hasCustomPrompt="1"/>
          </p:nvPr>
        </p:nvSpPr>
        <p:spPr>
          <a:xfrm>
            <a:off x="5006315" y="1170674"/>
            <a:ext cx="4217357" cy="4165824"/>
          </a:xfrm>
          <a:prstGeom prst="rect">
            <a:avLst/>
          </a:prstGeom>
        </p:spPr>
        <p:txBody>
          <a:bodyPr/>
          <a:lstStyle>
            <a:lvl1pPr marL="185738" indent="-185738">
              <a:buFontTx/>
              <a:buBlip>
                <a:blip r:embed="rId2"/>
              </a:buBlip>
              <a:defRPr sz="2000" b="1" i="0" baseline="0">
                <a:solidFill>
                  <a:srgbClr val="009AC3"/>
                </a:solidFill>
                <a:latin typeface="Lato" panose="020F0502020204030203" pitchFamily="34" charset="0"/>
              </a:defRPr>
            </a:lvl1pPr>
            <a:lvl2pPr marL="557213" indent="-185738">
              <a:buClr>
                <a:srgbClr val="009AC3"/>
              </a:buClr>
              <a:buFont typeface="Arial" panose="020B0604020202020204" pitchFamily="34" charset="0"/>
              <a:buChar cha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GB" dirty="0"/>
              <a:t> Click to edit Master text styles</a:t>
            </a:r>
            <a:br>
              <a:rPr lang="en-GB" dirty="0"/>
            </a:b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2172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439142-0B69-5EAE-2599-66421233B635}"/>
              </a:ext>
            </a:extLst>
          </p:cNvPr>
          <p:cNvSpPr>
            <a:spLocks noGrp="1"/>
          </p:cNvSpPr>
          <p:nvPr>
            <p:ph type="title" hasCustomPrompt="1"/>
          </p:nvPr>
        </p:nvSpPr>
        <p:spPr>
          <a:xfrm>
            <a:off x="718499" y="1177795"/>
            <a:ext cx="8543923" cy="1339448"/>
          </a:xfrm>
          <a:prstGeom prst="rect">
            <a:avLst/>
          </a:prstGeom>
        </p:spPr>
        <p:txBody>
          <a:bodyPr/>
          <a:lstStyle>
            <a:lvl1pPr>
              <a:defRPr sz="4400" b="1" i="0" baseline="0">
                <a:solidFill>
                  <a:srgbClr val="009AC3"/>
                </a:solidFill>
                <a:latin typeface="Lato" panose="020F0502020204030203" pitchFamily="34" charset="0"/>
              </a:defRPr>
            </a:lvl1pPr>
          </a:lstStyle>
          <a:p>
            <a:r>
              <a:rPr lang="en-GB" dirty="0"/>
              <a:t>Insert your title </a:t>
            </a:r>
            <a:br>
              <a:rPr lang="en-GB" dirty="0"/>
            </a:br>
            <a:r>
              <a:rPr lang="en-GB" dirty="0"/>
              <a:t>click here</a:t>
            </a:r>
          </a:p>
        </p:txBody>
      </p:sp>
      <p:sp>
        <p:nvSpPr>
          <p:cNvPr id="6" name="Text Placeholder 2">
            <a:extLst>
              <a:ext uri="{FF2B5EF4-FFF2-40B4-BE49-F238E27FC236}">
                <a16:creationId xmlns:a16="http://schemas.microsoft.com/office/drawing/2014/main" id="{1A4F6538-2B86-D7C9-2809-B1DFCC10578F}"/>
              </a:ext>
            </a:extLst>
          </p:cNvPr>
          <p:cNvSpPr>
            <a:spLocks noGrp="1"/>
          </p:cNvSpPr>
          <p:nvPr>
            <p:ph type="body" idx="10" hasCustomPrompt="1"/>
          </p:nvPr>
        </p:nvSpPr>
        <p:spPr>
          <a:xfrm>
            <a:off x="718499" y="2711324"/>
            <a:ext cx="8543922" cy="369332"/>
          </a:xfrm>
          <a:prstGeom prst="rect">
            <a:avLst/>
          </a:prstGeom>
        </p:spPr>
        <p:txBody>
          <a:bodyPr anchor="t" anchorCtr="0"/>
          <a:lstStyle>
            <a:lvl1pPr marL="0" indent="0">
              <a:buNone/>
              <a:defRPr sz="2400" b="1" baseline="0">
                <a:solidFill>
                  <a:srgbClr val="F3B044"/>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dirty="0"/>
              <a:t>Click to edit text styles</a:t>
            </a:r>
          </a:p>
        </p:txBody>
      </p:sp>
      <p:sp>
        <p:nvSpPr>
          <p:cNvPr id="11" name="Text Placeholder 2">
            <a:extLst>
              <a:ext uri="{FF2B5EF4-FFF2-40B4-BE49-F238E27FC236}">
                <a16:creationId xmlns:a16="http://schemas.microsoft.com/office/drawing/2014/main" id="{DF740A25-7587-E607-B774-DBF8631FB1B6}"/>
              </a:ext>
            </a:extLst>
          </p:cNvPr>
          <p:cNvSpPr>
            <a:spLocks noGrp="1"/>
          </p:cNvSpPr>
          <p:nvPr>
            <p:ph type="body" idx="1" hasCustomPrompt="1"/>
          </p:nvPr>
        </p:nvSpPr>
        <p:spPr>
          <a:xfrm>
            <a:off x="718499" y="3274737"/>
            <a:ext cx="8543922" cy="2288503"/>
          </a:xfrm>
          <a:prstGeom prst="rect">
            <a:avLst/>
          </a:prstGeom>
        </p:spPr>
        <p:txBody>
          <a:bodyPr/>
          <a:lstStyle>
            <a:lvl1pPr marL="0" marR="0" indent="0" algn="l" defTabSz="742950" rtl="0" eaLnBrk="1" fontAlgn="auto" latinLnBrk="0" hangingPunct="1">
              <a:lnSpc>
                <a:spcPct val="90000"/>
              </a:lnSpc>
              <a:spcBef>
                <a:spcPts val="813"/>
              </a:spcBef>
              <a:spcAft>
                <a:spcPts val="0"/>
              </a:spcAft>
              <a:buClrTx/>
              <a:buSzTx/>
              <a:buFontTx/>
              <a:buNone/>
              <a:tabLst/>
              <a:defRPr sz="16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marL="0" marR="0" lvl="0" indent="0" algn="l" defTabSz="742950" rtl="0" eaLnBrk="1" fontAlgn="auto" latinLnBrk="0" hangingPunct="1">
              <a:lnSpc>
                <a:spcPct val="90000"/>
              </a:lnSpc>
              <a:spcBef>
                <a:spcPts val="813"/>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Filler text (also placeholder text or dummy text) is text that shares some characteristics of a real written text, but is random or otherwise generated. It may be used to display a sample of fonts, generate text for testing, or to spoof an e-mail spam filter. Filler text (also placeholder text or dummy text) is text that shares some characteristics of a real written text, but is random or otherwise generated. It may be used to display a sample of fonts, generate text for testing, or to spoof an e-mail spam filter. </a:t>
            </a:r>
          </a:p>
        </p:txBody>
      </p:sp>
    </p:spTree>
    <p:extLst>
      <p:ext uri="{BB962C8B-B14F-4D97-AF65-F5344CB8AC3E}">
        <p14:creationId xmlns:p14="http://schemas.microsoft.com/office/powerpoint/2010/main" val="53619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4CF6-7606-484A-9DDB-2494E48A12D8}"/>
              </a:ext>
            </a:extLst>
          </p:cNvPr>
          <p:cNvSpPr>
            <a:spLocks noGrp="1"/>
          </p:cNvSpPr>
          <p:nvPr>
            <p:ph type="title" hasCustomPrompt="1"/>
          </p:nvPr>
        </p:nvSpPr>
        <p:spPr>
          <a:xfrm>
            <a:off x="779089" y="1177795"/>
            <a:ext cx="8543923" cy="951043"/>
          </a:xfrm>
          <a:prstGeom prst="rect">
            <a:avLst/>
          </a:prstGeom>
        </p:spPr>
        <p:txBody>
          <a:bodyPr/>
          <a:lstStyle>
            <a:lvl1pPr>
              <a:defRPr sz="4400" b="1" i="0" baseline="0">
                <a:solidFill>
                  <a:srgbClr val="009AC3"/>
                </a:solidFill>
                <a:latin typeface="Lato" panose="020F0502020204030203" pitchFamily="34" charset="0"/>
              </a:defRPr>
            </a:lvl1pPr>
          </a:lstStyle>
          <a:p>
            <a:r>
              <a:rPr lang="en-GB" dirty="0"/>
              <a:t>Insert your title click here</a:t>
            </a:r>
          </a:p>
        </p:txBody>
      </p:sp>
      <p:sp>
        <p:nvSpPr>
          <p:cNvPr id="3" name="Content Placeholder 2">
            <a:extLst>
              <a:ext uri="{FF2B5EF4-FFF2-40B4-BE49-F238E27FC236}">
                <a16:creationId xmlns:a16="http://schemas.microsoft.com/office/drawing/2014/main" id="{5C2ED553-D2B9-32C5-59E4-DB3EC738F081}"/>
              </a:ext>
            </a:extLst>
          </p:cNvPr>
          <p:cNvSpPr>
            <a:spLocks noGrp="1"/>
          </p:cNvSpPr>
          <p:nvPr>
            <p:ph idx="1" hasCustomPrompt="1"/>
          </p:nvPr>
        </p:nvSpPr>
        <p:spPr>
          <a:xfrm>
            <a:off x="779088" y="2503357"/>
            <a:ext cx="8543925" cy="2903530"/>
          </a:xfrm>
          <a:prstGeom prst="rect">
            <a:avLst/>
          </a:prstGeom>
        </p:spPr>
        <p:txBody>
          <a:bodyPr/>
          <a:lstStyle>
            <a:lvl1pPr marL="185738" indent="-185738">
              <a:buFontTx/>
              <a:buBlip>
                <a:blip r:embed="rId2"/>
              </a:buBlip>
              <a:defRPr sz="2000" b="1" i="0" baseline="0">
                <a:solidFill>
                  <a:srgbClr val="F3B044"/>
                </a:solidFill>
                <a:latin typeface="Lato" panose="020F0502020204030203" pitchFamily="34" charset="0"/>
              </a:defRPr>
            </a:lvl1pPr>
            <a:lvl2pPr marL="557213" indent="-185738">
              <a:buClr>
                <a:srgbClr val="009AC3"/>
              </a:buClr>
              <a:buFont typeface="Arial" panose="020B0604020202020204" pitchFamily="34" charset="0"/>
              <a:buChar cha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GB" dirty="0"/>
              <a:t> Click to edit Master text styles</a:t>
            </a:r>
            <a:br>
              <a:rPr lang="en-GB" dirty="0"/>
            </a:b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5584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Pictur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1662E-216D-A941-5FAE-92AC34F3F426}"/>
              </a:ext>
            </a:extLst>
          </p:cNvPr>
          <p:cNvSpPr>
            <a:spLocks noGrp="1"/>
          </p:cNvSpPr>
          <p:nvPr>
            <p:ph type="title" hasCustomPrompt="1"/>
          </p:nvPr>
        </p:nvSpPr>
        <p:spPr>
          <a:xfrm>
            <a:off x="4686300" y="1177794"/>
            <a:ext cx="4538663" cy="1287820"/>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a:t>
            </a:r>
            <a:br>
              <a:rPr lang="en-GB" dirty="0"/>
            </a:br>
            <a:r>
              <a:rPr lang="en-GB" dirty="0"/>
              <a:t>click here</a:t>
            </a:r>
            <a:endParaRPr lang="en-US" dirty="0"/>
          </a:p>
        </p:txBody>
      </p:sp>
      <p:sp>
        <p:nvSpPr>
          <p:cNvPr id="8" name="Picture Placeholder 2">
            <a:extLst>
              <a:ext uri="{FF2B5EF4-FFF2-40B4-BE49-F238E27FC236}">
                <a16:creationId xmlns:a16="http://schemas.microsoft.com/office/drawing/2014/main" id="{93007F42-330D-733A-1D25-AC22331E47F7}"/>
              </a:ext>
            </a:extLst>
          </p:cNvPr>
          <p:cNvSpPr>
            <a:spLocks noGrp="1"/>
          </p:cNvSpPr>
          <p:nvPr>
            <p:ph type="pic" sz="quarter" idx="10"/>
          </p:nvPr>
        </p:nvSpPr>
        <p:spPr>
          <a:xfrm>
            <a:off x="0" y="0"/>
            <a:ext cx="4282067" cy="5876925"/>
          </a:xfrm>
          <a:prstGeom prst="rect">
            <a:avLst/>
          </a:prstGeom>
        </p:spPr>
        <p:txBody>
          <a:bodyPr/>
          <a:lstStyle>
            <a:lvl1pPr marL="0" indent="0" algn="ctr">
              <a:buFontTx/>
              <a:buNone/>
              <a:defRPr/>
            </a:lvl1pPr>
          </a:lstStyle>
          <a:p>
            <a:r>
              <a:rPr lang="en-US" dirty="0"/>
              <a:t>Click icon to add picture</a:t>
            </a:r>
          </a:p>
        </p:txBody>
      </p:sp>
      <p:sp>
        <p:nvSpPr>
          <p:cNvPr id="9" name="Text Placeholder 2">
            <a:extLst>
              <a:ext uri="{FF2B5EF4-FFF2-40B4-BE49-F238E27FC236}">
                <a16:creationId xmlns:a16="http://schemas.microsoft.com/office/drawing/2014/main" id="{BE068649-78E4-A9A4-AF18-71AD4265F0C4}"/>
              </a:ext>
            </a:extLst>
          </p:cNvPr>
          <p:cNvSpPr>
            <a:spLocks noGrp="1"/>
          </p:cNvSpPr>
          <p:nvPr>
            <p:ph type="body" idx="1" hasCustomPrompt="1"/>
          </p:nvPr>
        </p:nvSpPr>
        <p:spPr>
          <a:xfrm>
            <a:off x="4686300" y="2857501"/>
            <a:ext cx="4538663" cy="2483934"/>
          </a:xfrm>
          <a:prstGeom prst="rect">
            <a:avLst/>
          </a:prstGeom>
        </p:spPr>
        <p:txBody>
          <a:bodyPr/>
          <a:lstStyle>
            <a:lvl1pPr marL="0" marR="0" indent="0" algn="l" defTabSz="742950" rtl="0" eaLnBrk="1" fontAlgn="auto" latinLnBrk="0" hangingPunct="1">
              <a:lnSpc>
                <a:spcPct val="90000"/>
              </a:lnSpc>
              <a:spcBef>
                <a:spcPts val="813"/>
              </a:spcBef>
              <a:spcAft>
                <a:spcPts val="0"/>
              </a:spcAft>
              <a:buClrTx/>
              <a:buSzTx/>
              <a:buFontTx/>
              <a:buNone/>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marL="0" marR="0" lvl="0" indent="0" algn="l" defTabSz="742950" rtl="0" eaLnBrk="1" fontAlgn="auto" latinLnBrk="0" hangingPunct="1">
              <a:lnSpc>
                <a:spcPct val="90000"/>
              </a:lnSpc>
              <a:spcBef>
                <a:spcPts val="813"/>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Filler text (also placeholder text or dummy text) is text that shares some characteristics of a real written text, but is random or otherwise generated. It may be used to display a sample of fonts, generate text for testing, or to spoof an e-mail spam filter. Filler text (also placeholder text or dummy text) is text that shares some characteristics of a real written text, but is random or otherwise generated. It may be used to display a sample of fonts, generate text for testing, or to spoof an e-mail spam filter. </a:t>
            </a:r>
          </a:p>
          <a:p>
            <a:pPr marL="0" marR="0" lvl="0" indent="0" algn="l" defTabSz="742950" rtl="0" eaLnBrk="1" fontAlgn="auto" latinLnBrk="0" hangingPunct="1">
              <a:lnSpc>
                <a:spcPct val="90000"/>
              </a:lnSpc>
              <a:spcBef>
                <a:spcPts val="813"/>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Filler text (also placeholder text or dummy text) is text that shares some characteristics of a real written text, but is random or otherwise generated. It may be used to display a sample of fonts, generate text for testing, or to spoof an e-mail spam filter.</a:t>
            </a:r>
          </a:p>
          <a:p>
            <a:pPr lvl="0"/>
            <a:endParaRPr lang="en-GB" dirty="0"/>
          </a:p>
        </p:txBody>
      </p:sp>
    </p:spTree>
    <p:extLst>
      <p:ext uri="{BB962C8B-B14F-4D97-AF65-F5344CB8AC3E}">
        <p14:creationId xmlns:p14="http://schemas.microsoft.com/office/powerpoint/2010/main" val="650130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Pictur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1662E-216D-A941-5FAE-92AC34F3F426}"/>
              </a:ext>
            </a:extLst>
          </p:cNvPr>
          <p:cNvSpPr>
            <a:spLocks noGrp="1"/>
          </p:cNvSpPr>
          <p:nvPr>
            <p:ph type="title" hasCustomPrompt="1"/>
          </p:nvPr>
        </p:nvSpPr>
        <p:spPr>
          <a:xfrm>
            <a:off x="683012" y="1177794"/>
            <a:ext cx="4538663" cy="1287820"/>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a:t>
            </a:r>
            <a:br>
              <a:rPr lang="en-GB" dirty="0"/>
            </a:br>
            <a:r>
              <a:rPr lang="en-GB" dirty="0"/>
              <a:t>click here</a:t>
            </a:r>
            <a:endParaRPr lang="en-US" dirty="0"/>
          </a:p>
        </p:txBody>
      </p:sp>
      <p:sp>
        <p:nvSpPr>
          <p:cNvPr id="6" name="Text Placeholder 2">
            <a:extLst>
              <a:ext uri="{FF2B5EF4-FFF2-40B4-BE49-F238E27FC236}">
                <a16:creationId xmlns:a16="http://schemas.microsoft.com/office/drawing/2014/main" id="{4E6F7842-64C4-E736-0BA3-95E16AB0F204}"/>
              </a:ext>
            </a:extLst>
          </p:cNvPr>
          <p:cNvSpPr>
            <a:spLocks noGrp="1"/>
          </p:cNvSpPr>
          <p:nvPr>
            <p:ph type="body" idx="1" hasCustomPrompt="1"/>
          </p:nvPr>
        </p:nvSpPr>
        <p:spPr>
          <a:xfrm>
            <a:off x="685337" y="2857501"/>
            <a:ext cx="4538663" cy="2686050"/>
          </a:xfrm>
          <a:prstGeom prst="rect">
            <a:avLst/>
          </a:prstGeom>
        </p:spPr>
        <p:txBody>
          <a:bodyPr/>
          <a:lstStyle>
            <a:lvl1pPr marL="171450" marR="0" indent="-171450" algn="l" defTabSz="742950" rtl="0" eaLnBrk="1" fontAlgn="auto" latinLnBrk="0" hangingPunct="1">
              <a:lnSpc>
                <a:spcPct val="90000"/>
              </a:lnSpc>
              <a:spcBef>
                <a:spcPts val="813"/>
              </a:spcBef>
              <a:spcAft>
                <a:spcPts val="0"/>
              </a:spcAft>
              <a:buClrTx/>
              <a:buSzTx/>
              <a:buFontTx/>
              <a:buBlip>
                <a:blip r:embed="rId2"/>
              </a:buBlip>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GB" dirty="0"/>
              <a:t>Insert your text here some text here and some here to say something and insert the text her to say something</a:t>
            </a:r>
          </a:p>
        </p:txBody>
      </p:sp>
      <p:sp>
        <p:nvSpPr>
          <p:cNvPr id="5" name="Picture Placeholder 2">
            <a:extLst>
              <a:ext uri="{FF2B5EF4-FFF2-40B4-BE49-F238E27FC236}">
                <a16:creationId xmlns:a16="http://schemas.microsoft.com/office/drawing/2014/main" id="{DC81F0BC-0CD2-827F-39F7-6E60D27E1182}"/>
              </a:ext>
            </a:extLst>
          </p:cNvPr>
          <p:cNvSpPr>
            <a:spLocks noGrp="1"/>
          </p:cNvSpPr>
          <p:nvPr>
            <p:ph type="pic" sz="quarter" idx="11"/>
          </p:nvPr>
        </p:nvSpPr>
        <p:spPr>
          <a:xfrm>
            <a:off x="5623933" y="1177794"/>
            <a:ext cx="4282067" cy="4365757"/>
          </a:xfrm>
          <a:prstGeom prst="rect">
            <a:avLst/>
          </a:prstGeom>
        </p:spPr>
        <p:txBody>
          <a:bodyPr/>
          <a:lstStyle>
            <a:lvl1pPr marL="0" indent="0" algn="ctr">
              <a:buFontTx/>
              <a:buNone/>
              <a:defRPr/>
            </a:lvl1pPr>
          </a:lstStyle>
          <a:p>
            <a:r>
              <a:rPr lang="en-US" dirty="0"/>
              <a:t>Click icon to add picture</a:t>
            </a:r>
          </a:p>
        </p:txBody>
      </p:sp>
    </p:spTree>
    <p:extLst>
      <p:ext uri="{BB962C8B-B14F-4D97-AF65-F5344CB8AC3E}">
        <p14:creationId xmlns:p14="http://schemas.microsoft.com/office/powerpoint/2010/main" val="1871227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Quo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1662E-216D-A941-5FAE-92AC34F3F426}"/>
              </a:ext>
            </a:extLst>
          </p:cNvPr>
          <p:cNvSpPr>
            <a:spLocks noGrp="1"/>
          </p:cNvSpPr>
          <p:nvPr>
            <p:ph type="title" hasCustomPrompt="1"/>
          </p:nvPr>
        </p:nvSpPr>
        <p:spPr>
          <a:xfrm>
            <a:off x="690497" y="1177794"/>
            <a:ext cx="4538663" cy="1287820"/>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a:t>
            </a:r>
            <a:br>
              <a:rPr lang="en-GB" dirty="0"/>
            </a:br>
            <a:r>
              <a:rPr lang="en-GB" dirty="0"/>
              <a:t>click here</a:t>
            </a:r>
            <a:endParaRPr lang="en-US" dirty="0"/>
          </a:p>
        </p:txBody>
      </p:sp>
      <p:sp>
        <p:nvSpPr>
          <p:cNvPr id="16" name="Rounded Rectangle 15">
            <a:extLst>
              <a:ext uri="{FF2B5EF4-FFF2-40B4-BE49-F238E27FC236}">
                <a16:creationId xmlns:a16="http://schemas.microsoft.com/office/drawing/2014/main" id="{4DCCEE22-94FE-7963-A030-4C558B8FB345}"/>
              </a:ext>
            </a:extLst>
          </p:cNvPr>
          <p:cNvSpPr/>
          <p:nvPr userDrawn="1"/>
        </p:nvSpPr>
        <p:spPr>
          <a:xfrm>
            <a:off x="5965786" y="2039846"/>
            <a:ext cx="3292497" cy="3181264"/>
          </a:xfrm>
          <a:prstGeom prst="roundRect">
            <a:avLst/>
          </a:prstGeom>
          <a:solidFill>
            <a:srgbClr val="00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76953D9-8EB0-9C00-4030-15CA9590177C}"/>
              </a:ext>
            </a:extLst>
          </p:cNvPr>
          <p:cNvPicPr>
            <a:picLocks noChangeAspect="1"/>
          </p:cNvPicPr>
          <p:nvPr userDrawn="1"/>
        </p:nvPicPr>
        <p:blipFill>
          <a:blip r:embed="rId2"/>
          <a:srcRect/>
          <a:stretch/>
        </p:blipFill>
        <p:spPr>
          <a:xfrm>
            <a:off x="5965786" y="1219072"/>
            <a:ext cx="698395" cy="512584"/>
          </a:xfrm>
          <a:prstGeom prst="rect">
            <a:avLst/>
          </a:prstGeom>
        </p:spPr>
      </p:pic>
      <p:sp>
        <p:nvSpPr>
          <p:cNvPr id="11" name="Text Placeholder 2">
            <a:extLst>
              <a:ext uri="{FF2B5EF4-FFF2-40B4-BE49-F238E27FC236}">
                <a16:creationId xmlns:a16="http://schemas.microsoft.com/office/drawing/2014/main" id="{963CD9E4-F4EB-CA28-8DC0-E821919B4A56}"/>
              </a:ext>
            </a:extLst>
          </p:cNvPr>
          <p:cNvSpPr>
            <a:spLocks noGrp="1"/>
          </p:cNvSpPr>
          <p:nvPr>
            <p:ph type="body" idx="10" hasCustomPrompt="1"/>
          </p:nvPr>
        </p:nvSpPr>
        <p:spPr>
          <a:xfrm>
            <a:off x="6174275" y="2452593"/>
            <a:ext cx="2900278" cy="2686051"/>
          </a:xfrm>
          <a:prstGeom prst="rect">
            <a:avLst/>
          </a:prstGeom>
        </p:spPr>
        <p:txBody>
          <a:bodyPr/>
          <a:lstStyle>
            <a:lvl1pPr marL="0" marR="0" indent="0" algn="l" defTabSz="742950" rtl="0" eaLnBrk="1" fontAlgn="auto" latinLnBrk="0" hangingPunct="1">
              <a:lnSpc>
                <a:spcPct val="90000"/>
              </a:lnSpc>
              <a:spcBef>
                <a:spcPts val="813"/>
              </a:spcBef>
              <a:spcAft>
                <a:spcPts val="0"/>
              </a:spcAft>
              <a:buClrTx/>
              <a:buSzTx/>
              <a:buFontTx/>
              <a:buNone/>
              <a:tabLst/>
              <a:defRPr sz="1700" b="1" i="1" baseline="0">
                <a:solidFill>
                  <a:schemeClr val="bg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marL="0" marR="0" lvl="0" indent="0" algn="l" defTabSz="742950" rtl="0" eaLnBrk="1" fontAlgn="auto" latinLnBrk="0" hangingPunct="1">
              <a:lnSpc>
                <a:spcPct val="90000"/>
              </a:lnSpc>
              <a:spcBef>
                <a:spcPts val="813"/>
              </a:spcBef>
              <a:spcAft>
                <a:spcPts val="0"/>
              </a:spcAft>
              <a:buClrTx/>
              <a:buSzTx/>
              <a:buFontTx/>
              <a:buNone/>
              <a:tabLst/>
              <a:defRPr/>
            </a:pPr>
            <a:r>
              <a:rPr lang="en-GB" dirty="0"/>
              <a:t>Insert a quote here. Your quote here some text here and some here to say something and insert the text her to say something Insert your text here some text here and some here to say something and insert the text here to say, a quote. Please Insert a quote here. </a:t>
            </a:r>
          </a:p>
        </p:txBody>
      </p:sp>
      <p:sp>
        <p:nvSpPr>
          <p:cNvPr id="9" name="Text Placeholder 2">
            <a:extLst>
              <a:ext uri="{FF2B5EF4-FFF2-40B4-BE49-F238E27FC236}">
                <a16:creationId xmlns:a16="http://schemas.microsoft.com/office/drawing/2014/main" id="{C80834F0-ED72-CF36-EA94-579ACF13D269}"/>
              </a:ext>
            </a:extLst>
          </p:cNvPr>
          <p:cNvSpPr>
            <a:spLocks noGrp="1"/>
          </p:cNvSpPr>
          <p:nvPr>
            <p:ph type="body" idx="1" hasCustomPrompt="1"/>
          </p:nvPr>
        </p:nvSpPr>
        <p:spPr>
          <a:xfrm>
            <a:off x="690497" y="2857501"/>
            <a:ext cx="4538663" cy="2483934"/>
          </a:xfrm>
          <a:prstGeom prst="rect">
            <a:avLst/>
          </a:prstGeom>
        </p:spPr>
        <p:txBody>
          <a:bodyPr/>
          <a:lstStyle>
            <a:lvl1pPr marL="0" marR="0" indent="0" algn="l" defTabSz="742950" rtl="0" eaLnBrk="1" fontAlgn="auto" latinLnBrk="0" hangingPunct="1">
              <a:lnSpc>
                <a:spcPct val="90000"/>
              </a:lnSpc>
              <a:spcBef>
                <a:spcPts val="813"/>
              </a:spcBef>
              <a:spcAft>
                <a:spcPts val="0"/>
              </a:spcAft>
              <a:buClrTx/>
              <a:buSzTx/>
              <a:buFontTx/>
              <a:buNone/>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marL="0" marR="0" lvl="0" indent="0" algn="l" defTabSz="742950" rtl="0" eaLnBrk="1" fontAlgn="auto" latinLnBrk="0" hangingPunct="1">
              <a:lnSpc>
                <a:spcPct val="90000"/>
              </a:lnSpc>
              <a:spcBef>
                <a:spcPts val="813"/>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Filler text (also placeholder text or dummy text) is text that shares some characteristics of a real written text, but is random or otherwise generated. It may be used to display a sample of fonts, generate text for testing, or to spoof an e-mail spam filter. Filler text (also placeholder text or dummy text) is text that shares some characteristics of a real written text, but is random or otherwise generated. It may be used to display a sample of fonts, generate text for testing, or to spoof an e-mail spam filter. </a:t>
            </a:r>
          </a:p>
          <a:p>
            <a:pPr marL="0" marR="0" lvl="0" indent="0" algn="l" defTabSz="742950" rtl="0" eaLnBrk="1" fontAlgn="auto" latinLnBrk="0" hangingPunct="1">
              <a:lnSpc>
                <a:spcPct val="90000"/>
              </a:lnSpc>
              <a:spcBef>
                <a:spcPts val="813"/>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Filler text (also placeholder text or dummy text) is text that shares some characteristics of a real written text, but is random or otherwise generated. It may be used to display a sample of fonts, generate text for testing, or to spoof an e-mail spam filter.</a:t>
            </a:r>
          </a:p>
          <a:p>
            <a:pPr lvl="0"/>
            <a:endParaRPr lang="en-GB" dirty="0"/>
          </a:p>
        </p:txBody>
      </p:sp>
    </p:spTree>
    <p:extLst>
      <p:ext uri="{BB962C8B-B14F-4D97-AF65-F5344CB8AC3E}">
        <p14:creationId xmlns:p14="http://schemas.microsoft.com/office/powerpoint/2010/main" val="1733183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1662E-216D-A941-5FAE-92AC34F3F426}"/>
              </a:ext>
            </a:extLst>
          </p:cNvPr>
          <p:cNvSpPr>
            <a:spLocks noGrp="1"/>
          </p:cNvSpPr>
          <p:nvPr>
            <p:ph type="title" hasCustomPrompt="1"/>
          </p:nvPr>
        </p:nvSpPr>
        <p:spPr>
          <a:xfrm>
            <a:off x="4686300" y="1177794"/>
            <a:ext cx="4538663" cy="1287820"/>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a:t>
            </a:r>
            <a:br>
              <a:rPr lang="en-GB" dirty="0"/>
            </a:br>
            <a:r>
              <a:rPr lang="en-GB" dirty="0"/>
              <a:t>click here</a:t>
            </a:r>
            <a:endParaRPr lang="en-US" dirty="0"/>
          </a:p>
        </p:txBody>
      </p:sp>
      <p:sp>
        <p:nvSpPr>
          <p:cNvPr id="8" name="Text Placeholder 2">
            <a:extLst>
              <a:ext uri="{FF2B5EF4-FFF2-40B4-BE49-F238E27FC236}">
                <a16:creationId xmlns:a16="http://schemas.microsoft.com/office/drawing/2014/main" id="{52B806A3-4D88-E4AD-8F17-51B728CACAAF}"/>
              </a:ext>
            </a:extLst>
          </p:cNvPr>
          <p:cNvSpPr>
            <a:spLocks noGrp="1"/>
          </p:cNvSpPr>
          <p:nvPr>
            <p:ph type="body" idx="1" hasCustomPrompt="1"/>
          </p:nvPr>
        </p:nvSpPr>
        <p:spPr>
          <a:xfrm>
            <a:off x="4681140" y="2842131"/>
            <a:ext cx="4538663" cy="2344591"/>
          </a:xfrm>
          <a:prstGeom prst="rect">
            <a:avLst/>
          </a:prstGeom>
        </p:spPr>
        <p:txBody>
          <a:bodyPr/>
          <a:lstStyle>
            <a:lvl1pPr marL="171450" marR="0" indent="-171450" algn="l" defTabSz="742950" rtl="0" eaLnBrk="1" fontAlgn="auto" latinLnBrk="0" hangingPunct="1">
              <a:lnSpc>
                <a:spcPct val="90000"/>
              </a:lnSpc>
              <a:spcBef>
                <a:spcPts val="813"/>
              </a:spcBef>
              <a:spcAft>
                <a:spcPts val="0"/>
              </a:spcAft>
              <a:buClrTx/>
              <a:buSzTx/>
              <a:buFontTx/>
              <a:buBlip>
                <a:blip r:embed="rId2"/>
              </a:buBlip>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GB" dirty="0"/>
              <a:t>Insert your text here some text here and some here to say something and insert the text her to say something</a:t>
            </a:r>
          </a:p>
        </p:txBody>
      </p:sp>
      <p:sp>
        <p:nvSpPr>
          <p:cNvPr id="10" name="Picture Placeholder 2">
            <a:extLst>
              <a:ext uri="{FF2B5EF4-FFF2-40B4-BE49-F238E27FC236}">
                <a16:creationId xmlns:a16="http://schemas.microsoft.com/office/drawing/2014/main" id="{FFB3C919-199A-2453-0E4F-279103059E2B}"/>
              </a:ext>
            </a:extLst>
          </p:cNvPr>
          <p:cNvSpPr>
            <a:spLocks noGrp="1"/>
          </p:cNvSpPr>
          <p:nvPr>
            <p:ph type="pic" sz="quarter" idx="10"/>
          </p:nvPr>
        </p:nvSpPr>
        <p:spPr>
          <a:xfrm>
            <a:off x="0" y="0"/>
            <a:ext cx="4282067" cy="5876925"/>
          </a:xfrm>
          <a:prstGeom prst="rect">
            <a:avLst/>
          </a:prstGeom>
        </p:spPr>
        <p:txBody>
          <a:bodyPr/>
          <a:lstStyle>
            <a:lvl1pPr marL="0" indent="0" algn="ctr">
              <a:buFontTx/>
              <a:buNone/>
              <a:defRPr/>
            </a:lvl1pPr>
          </a:lstStyle>
          <a:p>
            <a:r>
              <a:rPr lang="en-US" dirty="0"/>
              <a:t>Click icon to add picture</a:t>
            </a:r>
          </a:p>
        </p:txBody>
      </p:sp>
    </p:spTree>
    <p:extLst>
      <p:ext uri="{BB962C8B-B14F-4D97-AF65-F5344CB8AC3E}">
        <p14:creationId xmlns:p14="http://schemas.microsoft.com/office/powerpoint/2010/main" val="28044633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3B19FD-C6F6-A342-35E2-881F753BB4D3}"/>
              </a:ext>
            </a:extLst>
          </p:cNvPr>
          <p:cNvSpPr>
            <a:spLocks noGrp="1"/>
          </p:cNvSpPr>
          <p:nvPr>
            <p:ph type="body" idx="1" hasCustomPrompt="1"/>
          </p:nvPr>
        </p:nvSpPr>
        <p:spPr>
          <a:xfrm>
            <a:off x="682328" y="2511227"/>
            <a:ext cx="3956579" cy="510753"/>
          </a:xfrm>
          <a:prstGeom prst="rect">
            <a:avLst/>
          </a:prstGeom>
        </p:spPr>
        <p:txBody>
          <a:bodyPr anchor="t" anchorCtr="0"/>
          <a:lstStyle>
            <a:lvl1pPr marL="0" indent="0">
              <a:buNone/>
              <a:defRPr sz="1950" b="1" baseline="0">
                <a:solidFill>
                  <a:srgbClr val="F3B044"/>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dirty="0"/>
              <a:t>Click to edit text styles</a:t>
            </a:r>
          </a:p>
        </p:txBody>
      </p:sp>
      <p:sp>
        <p:nvSpPr>
          <p:cNvPr id="11" name="Title 1">
            <a:extLst>
              <a:ext uri="{FF2B5EF4-FFF2-40B4-BE49-F238E27FC236}">
                <a16:creationId xmlns:a16="http://schemas.microsoft.com/office/drawing/2014/main" id="{8677D7E0-1AAB-5B62-DD67-6D8374EAB7BC}"/>
              </a:ext>
            </a:extLst>
          </p:cNvPr>
          <p:cNvSpPr>
            <a:spLocks noGrp="1"/>
          </p:cNvSpPr>
          <p:nvPr>
            <p:ph type="title" hasCustomPrompt="1"/>
          </p:nvPr>
        </p:nvSpPr>
        <p:spPr>
          <a:xfrm>
            <a:off x="690497" y="1177794"/>
            <a:ext cx="8308536" cy="1063601"/>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a:t>
            </a:r>
            <a:br>
              <a:rPr lang="en-GB" dirty="0"/>
            </a:br>
            <a:r>
              <a:rPr lang="en-GB" dirty="0"/>
              <a:t>click here</a:t>
            </a:r>
            <a:endParaRPr lang="en-US" dirty="0"/>
          </a:p>
        </p:txBody>
      </p:sp>
      <p:sp>
        <p:nvSpPr>
          <p:cNvPr id="15" name="Text Placeholder 2">
            <a:extLst>
              <a:ext uri="{FF2B5EF4-FFF2-40B4-BE49-F238E27FC236}">
                <a16:creationId xmlns:a16="http://schemas.microsoft.com/office/drawing/2014/main" id="{11958872-CB1B-3815-8E75-54B44AFFF5EF}"/>
              </a:ext>
            </a:extLst>
          </p:cNvPr>
          <p:cNvSpPr>
            <a:spLocks noGrp="1"/>
          </p:cNvSpPr>
          <p:nvPr>
            <p:ph type="body" idx="14" hasCustomPrompt="1"/>
          </p:nvPr>
        </p:nvSpPr>
        <p:spPr>
          <a:xfrm>
            <a:off x="685338" y="3196272"/>
            <a:ext cx="3953570" cy="2483934"/>
          </a:xfrm>
          <a:prstGeom prst="rect">
            <a:avLst/>
          </a:prstGeom>
        </p:spPr>
        <p:txBody>
          <a:bodyPr/>
          <a:lstStyle>
            <a:lvl1pPr marL="171450" marR="0" indent="-171450" algn="l" defTabSz="742950" rtl="0" eaLnBrk="1" fontAlgn="auto" latinLnBrk="0" hangingPunct="1">
              <a:lnSpc>
                <a:spcPct val="90000"/>
              </a:lnSpc>
              <a:spcBef>
                <a:spcPts val="813"/>
              </a:spcBef>
              <a:spcAft>
                <a:spcPts val="0"/>
              </a:spcAft>
              <a:buClrTx/>
              <a:buSzTx/>
              <a:buFontTx/>
              <a:buBlip>
                <a:blip r:embed="rId2"/>
              </a:buBlip>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GB" dirty="0"/>
              <a:t>Insert your text here some text here and some here to say something and insert the text here.</a:t>
            </a:r>
          </a:p>
          <a:p>
            <a:pPr lvl="0"/>
            <a:r>
              <a:rPr lang="en-GB" dirty="0"/>
              <a:t>Insert your text here some text here and some here to say something and insert the text here.</a:t>
            </a:r>
          </a:p>
          <a:p>
            <a:pPr marL="171450" marR="0" lvl="0" indent="-171450" algn="l" defTabSz="742950" rtl="0" eaLnBrk="1" fontAlgn="auto" latinLnBrk="0" hangingPunct="1">
              <a:lnSpc>
                <a:spcPct val="90000"/>
              </a:lnSpc>
              <a:spcBef>
                <a:spcPts val="813"/>
              </a:spcBef>
              <a:spcAft>
                <a:spcPts val="0"/>
              </a:spcAft>
              <a:buClrTx/>
              <a:buSzTx/>
              <a:buFontTx/>
              <a:buBlip>
                <a:blip r:embed="rId2"/>
              </a:buBlip>
              <a:tabLst/>
              <a:defRPr/>
            </a:pPr>
            <a:r>
              <a:rPr lang="en-GB" dirty="0"/>
              <a:t>Insert your text here some text here and some here to say something and insert the text here.</a:t>
            </a:r>
          </a:p>
          <a:p>
            <a:pPr marL="171450" marR="0" lvl="0" indent="-171450" algn="l" defTabSz="742950" rtl="0" eaLnBrk="1" fontAlgn="auto" latinLnBrk="0" hangingPunct="1">
              <a:lnSpc>
                <a:spcPct val="90000"/>
              </a:lnSpc>
              <a:spcBef>
                <a:spcPts val="813"/>
              </a:spcBef>
              <a:spcAft>
                <a:spcPts val="0"/>
              </a:spcAft>
              <a:buClrTx/>
              <a:buSzTx/>
              <a:buFontTx/>
              <a:buBlip>
                <a:blip r:embed="rId2"/>
              </a:buBlip>
              <a:tabLst/>
              <a:defRPr/>
            </a:pPr>
            <a:r>
              <a:rPr lang="en-GB" dirty="0"/>
              <a:t>Insert your text here some text here and some here to say something and insert the text here.</a:t>
            </a:r>
          </a:p>
          <a:p>
            <a:pPr lvl="0"/>
            <a:endParaRPr lang="en-GB" dirty="0"/>
          </a:p>
          <a:p>
            <a:pPr lvl="0"/>
            <a:endParaRPr lang="en-GB" dirty="0"/>
          </a:p>
        </p:txBody>
      </p:sp>
      <p:sp>
        <p:nvSpPr>
          <p:cNvPr id="18" name="Text Placeholder 2">
            <a:extLst>
              <a:ext uri="{FF2B5EF4-FFF2-40B4-BE49-F238E27FC236}">
                <a16:creationId xmlns:a16="http://schemas.microsoft.com/office/drawing/2014/main" id="{EDD58672-8614-CC84-CE24-9A6BEEC96115}"/>
              </a:ext>
            </a:extLst>
          </p:cNvPr>
          <p:cNvSpPr>
            <a:spLocks noGrp="1"/>
          </p:cNvSpPr>
          <p:nvPr>
            <p:ph type="body" idx="16" hasCustomPrompt="1"/>
          </p:nvPr>
        </p:nvSpPr>
        <p:spPr>
          <a:xfrm>
            <a:off x="5045464" y="3196272"/>
            <a:ext cx="3953570" cy="2483934"/>
          </a:xfrm>
          <a:prstGeom prst="rect">
            <a:avLst/>
          </a:prstGeom>
        </p:spPr>
        <p:txBody>
          <a:bodyPr/>
          <a:lstStyle>
            <a:lvl1pPr marL="171450" marR="0" indent="-171450" algn="l" defTabSz="742950" rtl="0" eaLnBrk="1" fontAlgn="auto" latinLnBrk="0" hangingPunct="1">
              <a:lnSpc>
                <a:spcPct val="90000"/>
              </a:lnSpc>
              <a:spcBef>
                <a:spcPts val="813"/>
              </a:spcBef>
              <a:spcAft>
                <a:spcPts val="0"/>
              </a:spcAft>
              <a:buClrTx/>
              <a:buSzTx/>
              <a:buFontTx/>
              <a:buBlip>
                <a:blip r:embed="rId2"/>
              </a:buBlip>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GB" dirty="0"/>
              <a:t>Insert your text here some text here and some here to say something and insert the text here.</a:t>
            </a:r>
          </a:p>
          <a:p>
            <a:pPr lvl="0"/>
            <a:r>
              <a:rPr lang="en-GB" dirty="0"/>
              <a:t>Insert your text here some text here and some here to say something and insert the text here.</a:t>
            </a:r>
          </a:p>
          <a:p>
            <a:pPr marL="171450" marR="0" lvl="0" indent="-171450" algn="l" defTabSz="742950" rtl="0" eaLnBrk="1" fontAlgn="auto" latinLnBrk="0" hangingPunct="1">
              <a:lnSpc>
                <a:spcPct val="90000"/>
              </a:lnSpc>
              <a:spcBef>
                <a:spcPts val="813"/>
              </a:spcBef>
              <a:spcAft>
                <a:spcPts val="0"/>
              </a:spcAft>
              <a:buClrTx/>
              <a:buSzTx/>
              <a:buFontTx/>
              <a:buBlip>
                <a:blip r:embed="rId2"/>
              </a:buBlip>
              <a:tabLst/>
              <a:defRPr/>
            </a:pPr>
            <a:r>
              <a:rPr lang="en-GB" dirty="0"/>
              <a:t>Insert your text here some text here and some here to say something and insert the text here.</a:t>
            </a:r>
          </a:p>
          <a:p>
            <a:pPr marL="171450" marR="0" lvl="0" indent="-171450" algn="l" defTabSz="742950" rtl="0" eaLnBrk="1" fontAlgn="auto" latinLnBrk="0" hangingPunct="1">
              <a:lnSpc>
                <a:spcPct val="90000"/>
              </a:lnSpc>
              <a:spcBef>
                <a:spcPts val="813"/>
              </a:spcBef>
              <a:spcAft>
                <a:spcPts val="0"/>
              </a:spcAft>
              <a:buClrTx/>
              <a:buSzTx/>
              <a:buFontTx/>
              <a:buBlip>
                <a:blip r:embed="rId2"/>
              </a:buBlip>
              <a:tabLst/>
              <a:defRPr/>
            </a:pPr>
            <a:r>
              <a:rPr lang="en-GB" dirty="0"/>
              <a:t>Insert your text here some text here and some here to say something and insert the text here.</a:t>
            </a:r>
          </a:p>
          <a:p>
            <a:pPr lvl="0"/>
            <a:endParaRPr lang="en-GB" dirty="0"/>
          </a:p>
          <a:p>
            <a:pPr lvl="0"/>
            <a:endParaRPr lang="en-GB" dirty="0"/>
          </a:p>
          <a:p>
            <a:pPr lvl="0"/>
            <a:endParaRPr lang="en-GB" dirty="0"/>
          </a:p>
        </p:txBody>
      </p:sp>
      <p:sp>
        <p:nvSpPr>
          <p:cNvPr id="12" name="Text Placeholder 2">
            <a:extLst>
              <a:ext uri="{FF2B5EF4-FFF2-40B4-BE49-F238E27FC236}">
                <a16:creationId xmlns:a16="http://schemas.microsoft.com/office/drawing/2014/main" id="{3861F87C-5263-FB5E-6C7D-8879BE04F856}"/>
              </a:ext>
            </a:extLst>
          </p:cNvPr>
          <p:cNvSpPr>
            <a:spLocks noGrp="1"/>
          </p:cNvSpPr>
          <p:nvPr>
            <p:ph type="body" idx="17" hasCustomPrompt="1"/>
          </p:nvPr>
        </p:nvSpPr>
        <p:spPr>
          <a:xfrm>
            <a:off x="5041677" y="2511227"/>
            <a:ext cx="3956579" cy="510753"/>
          </a:xfrm>
          <a:prstGeom prst="rect">
            <a:avLst/>
          </a:prstGeom>
        </p:spPr>
        <p:txBody>
          <a:bodyPr anchor="t" anchorCtr="0"/>
          <a:lstStyle>
            <a:lvl1pPr marL="0" indent="0">
              <a:buNone/>
              <a:defRPr sz="1950" b="1" baseline="0">
                <a:solidFill>
                  <a:srgbClr val="F3B044"/>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dirty="0"/>
              <a:t>Click to edit text styles</a:t>
            </a:r>
          </a:p>
        </p:txBody>
      </p:sp>
    </p:spTree>
    <p:extLst>
      <p:ext uri="{BB962C8B-B14F-4D97-AF65-F5344CB8AC3E}">
        <p14:creationId xmlns:p14="http://schemas.microsoft.com/office/powerpoint/2010/main" val="39317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1FC2E-B8C9-4603-7EF5-84A27D03ADBB}"/>
              </a:ext>
            </a:extLst>
          </p:cNvPr>
          <p:cNvSpPr>
            <a:spLocks noGrp="1"/>
          </p:cNvSpPr>
          <p:nvPr>
            <p:ph type="title" hasCustomPrompt="1"/>
          </p:nvPr>
        </p:nvSpPr>
        <p:spPr>
          <a:xfrm>
            <a:off x="681038" y="1177795"/>
            <a:ext cx="3964747" cy="1160671"/>
          </a:xfrm>
          <a:prstGeom prst="rect">
            <a:avLst/>
          </a:prstGeom>
        </p:spPr>
        <p:txBody>
          <a:bodyPr/>
          <a:lstStyle>
            <a:lvl1pPr>
              <a:defRPr b="1" i="0" baseline="0">
                <a:solidFill>
                  <a:srgbClr val="009AC3"/>
                </a:solidFill>
                <a:latin typeface="Lato" panose="020F0502020204030203" pitchFamily="34" charset="0"/>
              </a:defRPr>
            </a:lvl1pPr>
          </a:lstStyle>
          <a:p>
            <a:r>
              <a:rPr lang="en-GB" dirty="0"/>
              <a:t>Insert your title click here</a:t>
            </a:r>
            <a:endParaRPr lang="en-US" dirty="0"/>
          </a:p>
        </p:txBody>
      </p:sp>
      <p:sp>
        <p:nvSpPr>
          <p:cNvPr id="13" name="Text Placeholder 2">
            <a:extLst>
              <a:ext uri="{FF2B5EF4-FFF2-40B4-BE49-F238E27FC236}">
                <a16:creationId xmlns:a16="http://schemas.microsoft.com/office/drawing/2014/main" id="{574AA183-DA88-6360-4587-ACFA8C8909EE}"/>
              </a:ext>
            </a:extLst>
          </p:cNvPr>
          <p:cNvSpPr>
            <a:spLocks noGrp="1"/>
          </p:cNvSpPr>
          <p:nvPr>
            <p:ph type="body" idx="14" hasCustomPrompt="1"/>
          </p:nvPr>
        </p:nvSpPr>
        <p:spPr>
          <a:xfrm>
            <a:off x="682328" y="2511227"/>
            <a:ext cx="3964748" cy="411855"/>
          </a:xfrm>
          <a:prstGeom prst="rect">
            <a:avLst/>
          </a:prstGeom>
        </p:spPr>
        <p:txBody>
          <a:bodyPr anchor="t" anchorCtr="0"/>
          <a:lstStyle>
            <a:lvl1pPr marL="0" indent="0">
              <a:buNone/>
              <a:defRPr sz="1950" b="1" baseline="0">
                <a:solidFill>
                  <a:srgbClr val="F3B044"/>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GB" dirty="0"/>
              <a:t>Click to edit text styles</a:t>
            </a:r>
          </a:p>
        </p:txBody>
      </p:sp>
      <p:sp>
        <p:nvSpPr>
          <p:cNvPr id="7" name="Picture Placeholder 2">
            <a:extLst>
              <a:ext uri="{FF2B5EF4-FFF2-40B4-BE49-F238E27FC236}">
                <a16:creationId xmlns:a16="http://schemas.microsoft.com/office/drawing/2014/main" id="{543B73FF-701E-3407-6626-0D11D8C9A5CC}"/>
              </a:ext>
            </a:extLst>
          </p:cNvPr>
          <p:cNvSpPr>
            <a:spLocks noGrp="1"/>
          </p:cNvSpPr>
          <p:nvPr>
            <p:ph type="pic" sz="quarter" idx="11"/>
          </p:nvPr>
        </p:nvSpPr>
        <p:spPr>
          <a:xfrm>
            <a:off x="4953000" y="1177794"/>
            <a:ext cx="4282067" cy="4158705"/>
          </a:xfrm>
          <a:prstGeom prst="rect">
            <a:avLst/>
          </a:prstGeom>
        </p:spPr>
        <p:txBody>
          <a:bodyPr/>
          <a:lstStyle>
            <a:lvl1pPr marL="0" indent="0" algn="ctr">
              <a:buFontTx/>
              <a:buNone/>
              <a:defRPr/>
            </a:lvl1pPr>
          </a:lstStyle>
          <a:p>
            <a:r>
              <a:rPr lang="en-US" dirty="0"/>
              <a:t>Click icon to add picture</a:t>
            </a:r>
          </a:p>
        </p:txBody>
      </p:sp>
      <p:sp>
        <p:nvSpPr>
          <p:cNvPr id="10" name="Text Placeholder 2">
            <a:extLst>
              <a:ext uri="{FF2B5EF4-FFF2-40B4-BE49-F238E27FC236}">
                <a16:creationId xmlns:a16="http://schemas.microsoft.com/office/drawing/2014/main" id="{C64FAAE1-689D-39D0-A90C-8B8B2CC2A075}"/>
              </a:ext>
            </a:extLst>
          </p:cNvPr>
          <p:cNvSpPr>
            <a:spLocks noGrp="1"/>
          </p:cNvSpPr>
          <p:nvPr>
            <p:ph type="body" idx="1" hasCustomPrompt="1"/>
          </p:nvPr>
        </p:nvSpPr>
        <p:spPr>
          <a:xfrm>
            <a:off x="681038" y="3245524"/>
            <a:ext cx="3964747" cy="2090975"/>
          </a:xfrm>
          <a:prstGeom prst="rect">
            <a:avLst/>
          </a:prstGeom>
        </p:spPr>
        <p:txBody>
          <a:bodyPr/>
          <a:lstStyle>
            <a:lvl1pPr marL="0" marR="0" indent="0" algn="l" defTabSz="742950" rtl="0" eaLnBrk="1" fontAlgn="auto" latinLnBrk="0" hangingPunct="1">
              <a:lnSpc>
                <a:spcPct val="90000"/>
              </a:lnSpc>
              <a:spcBef>
                <a:spcPts val="813"/>
              </a:spcBef>
              <a:spcAft>
                <a:spcPts val="0"/>
              </a:spcAft>
              <a:buClrTx/>
              <a:buSzTx/>
              <a:buFontTx/>
              <a:buNone/>
              <a:tabLst/>
              <a:defRPr sz="1300" baseline="0">
                <a:solidFill>
                  <a:schemeClr val="tx1"/>
                </a:solidFill>
                <a:latin typeface="Lato" panose="020F0502020204030203" pitchFamily="34" charset="0"/>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marL="0" marR="0" lvl="0" indent="0" algn="l" defTabSz="742950" rtl="0" eaLnBrk="1" fontAlgn="auto" latinLnBrk="0" hangingPunct="1">
              <a:lnSpc>
                <a:spcPct val="90000"/>
              </a:lnSpc>
              <a:spcBef>
                <a:spcPts val="813"/>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Filler text (also placeholder text or dummy text) is text that shares some characteristics of a real written text, but is random or otherwise generated. It may be used to display a sample of fonts, generate text for testing, or to spoof an e-mail spam filter. Filler text (also placeholder text or dummy text) is text that shares some characteristics of a real written text, but is random or otherwise generated. It may be used to display a sample of fonts, generate text for testing, or to spoof an e-mail spam filter. </a:t>
            </a:r>
            <a:endParaRPr lang="en-GB" dirty="0"/>
          </a:p>
        </p:txBody>
      </p:sp>
    </p:spTree>
    <p:extLst>
      <p:ext uri="{BB962C8B-B14F-4D97-AF65-F5344CB8AC3E}">
        <p14:creationId xmlns:p14="http://schemas.microsoft.com/office/powerpoint/2010/main" val="215480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2F1180-9B7F-27F0-175B-665319C52C27}"/>
              </a:ext>
            </a:extLst>
          </p:cNvPr>
          <p:cNvPicPr>
            <a:picLocks noChangeAspect="1"/>
          </p:cNvPicPr>
          <p:nvPr userDrawn="1"/>
        </p:nvPicPr>
        <p:blipFill>
          <a:blip r:embed="rId12"/>
          <a:stretch>
            <a:fillRect/>
          </a:stretch>
        </p:blipFill>
        <p:spPr>
          <a:xfrm>
            <a:off x="0" y="5880357"/>
            <a:ext cx="9906000" cy="977643"/>
          </a:xfrm>
          <a:prstGeom prst="rect">
            <a:avLst/>
          </a:prstGeom>
        </p:spPr>
      </p:pic>
    </p:spTree>
    <p:extLst>
      <p:ext uri="{BB962C8B-B14F-4D97-AF65-F5344CB8AC3E}">
        <p14:creationId xmlns:p14="http://schemas.microsoft.com/office/powerpoint/2010/main" val="2618564534"/>
      </p:ext>
    </p:extLst>
  </p:cSld>
  <p:clrMap bg1="lt1" tx1="dk1" bg2="lt2" tx2="dk2" accent1="accent1" accent2="accent2" accent3="accent3" accent4="accent4" accent5="accent5" accent6="accent6" hlink="hlink" folHlink="folHlink"/>
  <p:sldLayoutIdLst>
    <p:sldLayoutId id="2147483719" r:id="rId1"/>
    <p:sldLayoutId id="2147483722" r:id="rId2"/>
    <p:sldLayoutId id="2147483720" r:id="rId3"/>
    <p:sldLayoutId id="2147483730" r:id="rId4"/>
    <p:sldLayoutId id="2147483732" r:id="rId5"/>
    <p:sldLayoutId id="2147483721" r:id="rId6"/>
    <p:sldLayoutId id="2147483731" r:id="rId7"/>
    <p:sldLayoutId id="2147483723" r:id="rId8"/>
    <p:sldLayoutId id="2147483727" r:id="rId9"/>
    <p:sldLayoutId id="2147483726" r:id="rId10"/>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grass, sky&#10;&#10;Description automatically generated">
            <a:extLst>
              <a:ext uri="{FF2B5EF4-FFF2-40B4-BE49-F238E27FC236}">
                <a16:creationId xmlns:a16="http://schemas.microsoft.com/office/drawing/2014/main" id="{F3F5EA24-A6F1-21D4-F866-8650E73D00EF}"/>
              </a:ext>
            </a:extLst>
          </p:cNvPr>
          <p:cNvPicPr>
            <a:picLocks noChangeAspect="1"/>
          </p:cNvPicPr>
          <p:nvPr/>
        </p:nvPicPr>
        <p:blipFill rotWithShape="1">
          <a:blip r:embed="rId3"/>
          <a:srcRect l="7629" t="7629"/>
          <a:stretch/>
        </p:blipFill>
        <p:spPr>
          <a:xfrm>
            <a:off x="0" y="-865978"/>
            <a:ext cx="9906000" cy="6591618"/>
          </a:xfrm>
          <a:prstGeom prst="rect">
            <a:avLst/>
          </a:prstGeom>
        </p:spPr>
      </p:pic>
      <p:sp>
        <p:nvSpPr>
          <p:cNvPr id="4" name="Title 1">
            <a:extLst>
              <a:ext uri="{FF2B5EF4-FFF2-40B4-BE49-F238E27FC236}">
                <a16:creationId xmlns:a16="http://schemas.microsoft.com/office/drawing/2014/main" id="{8282EC24-70F1-51D4-8061-465AC4E1428B}"/>
              </a:ext>
            </a:extLst>
          </p:cNvPr>
          <p:cNvSpPr>
            <a:spLocks noGrp="1"/>
          </p:cNvSpPr>
          <p:nvPr>
            <p:ph type="ctrTitle"/>
          </p:nvPr>
        </p:nvSpPr>
        <p:spPr>
          <a:xfrm>
            <a:off x="482561" y="989838"/>
            <a:ext cx="8314468" cy="1620837"/>
          </a:xfrm>
        </p:spPr>
        <p:txBody>
          <a:bodyPr/>
          <a:lstStyle/>
          <a:p>
            <a:r>
              <a:rPr lang="en-US" dirty="0"/>
              <a:t>Your local children’s hospice</a:t>
            </a:r>
            <a:br>
              <a:rPr lang="en-US" dirty="0"/>
            </a:b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197740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216337-BD6A-263A-2A79-A9321FFB0A9A}"/>
              </a:ext>
            </a:extLst>
          </p:cNvPr>
          <p:cNvSpPr>
            <a:spLocks noGrp="1"/>
          </p:cNvSpPr>
          <p:nvPr>
            <p:ph type="title"/>
          </p:nvPr>
        </p:nvSpPr>
        <p:spPr>
          <a:xfrm>
            <a:off x="5092277" y="620775"/>
            <a:ext cx="4538663" cy="1287820"/>
          </a:xfrm>
        </p:spPr>
        <p:txBody>
          <a:bodyPr>
            <a:normAutofit/>
          </a:bodyPr>
          <a:lstStyle/>
          <a:p>
            <a:r>
              <a:rPr lang="en-US" sz="3500" dirty="0"/>
              <a:t>Splashing about</a:t>
            </a:r>
          </a:p>
        </p:txBody>
      </p:sp>
      <p:pic>
        <p:nvPicPr>
          <p:cNvPr id="10" name="Content Placeholder 4" descr="A person and a baby in a pool&#10;&#10;Description automatically generated with low confidence">
            <a:extLst>
              <a:ext uri="{FF2B5EF4-FFF2-40B4-BE49-F238E27FC236}">
                <a16:creationId xmlns:a16="http://schemas.microsoft.com/office/drawing/2014/main" id="{013B3DED-FE12-1A89-7C08-B6B2374DB777}"/>
              </a:ext>
            </a:extLst>
          </p:cNvPr>
          <p:cNvPicPr>
            <a:picLocks noChangeAspect="1"/>
          </p:cNvPicPr>
          <p:nvPr/>
        </p:nvPicPr>
        <p:blipFill rotWithShape="1">
          <a:blip r:embed="rId3"/>
          <a:srcRect l="15273" r="33802" b="2"/>
          <a:stretch/>
        </p:blipFill>
        <p:spPr>
          <a:xfrm>
            <a:off x="20" y="10"/>
            <a:ext cx="4500581" cy="5876915"/>
          </a:xfrm>
          <a:prstGeom prst="rect">
            <a:avLst/>
          </a:prstGeom>
          <a:noFill/>
        </p:spPr>
      </p:pic>
      <p:sp>
        <p:nvSpPr>
          <p:cNvPr id="11" name="Text Placeholder 2">
            <a:extLst>
              <a:ext uri="{FF2B5EF4-FFF2-40B4-BE49-F238E27FC236}">
                <a16:creationId xmlns:a16="http://schemas.microsoft.com/office/drawing/2014/main" id="{C2F900A4-1EFD-E0B3-D8B3-8C88B68A9072}"/>
              </a:ext>
            </a:extLst>
          </p:cNvPr>
          <p:cNvSpPr txBox="1">
            <a:spLocks/>
          </p:cNvSpPr>
          <p:nvPr/>
        </p:nvSpPr>
        <p:spPr>
          <a:xfrm>
            <a:off x="5097184" y="1271201"/>
            <a:ext cx="4118997" cy="1379558"/>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r>
              <a:rPr lang="en-GB" sz="1800" dirty="0"/>
              <a:t>Our hydrotherapy pool is a safe space for everyone to enjoy, with warm water and hoists in the pool and changing areas. </a:t>
            </a:r>
          </a:p>
        </p:txBody>
      </p:sp>
      <p:sp>
        <p:nvSpPr>
          <p:cNvPr id="12" name="Rounded Rectangle 15">
            <a:extLst>
              <a:ext uri="{FF2B5EF4-FFF2-40B4-BE49-F238E27FC236}">
                <a16:creationId xmlns:a16="http://schemas.microsoft.com/office/drawing/2014/main" id="{976A9CAA-A59C-4AE6-0C95-0806C91A5C6A}"/>
              </a:ext>
            </a:extLst>
          </p:cNvPr>
          <p:cNvSpPr/>
          <p:nvPr/>
        </p:nvSpPr>
        <p:spPr>
          <a:xfrm>
            <a:off x="5205923" y="2947957"/>
            <a:ext cx="2773496" cy="2516010"/>
          </a:xfrm>
          <a:prstGeom prst="roundRect">
            <a:avLst/>
          </a:prstGeom>
          <a:solidFill>
            <a:srgbClr val="00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i="1" dirty="0">
                <a:latin typeface="Lato" panose="020F0502020204030203" pitchFamily="34" charset="0"/>
              </a:rPr>
              <a:t>We all love splashing about in the pool together. It’s one of the few times when all four of us can be together as a family, all enjoying the same thing.</a:t>
            </a:r>
          </a:p>
        </p:txBody>
      </p:sp>
      <p:pic>
        <p:nvPicPr>
          <p:cNvPr id="13" name="Picture 12">
            <a:extLst>
              <a:ext uri="{FF2B5EF4-FFF2-40B4-BE49-F238E27FC236}">
                <a16:creationId xmlns:a16="http://schemas.microsoft.com/office/drawing/2014/main" id="{53B8AB20-DBB5-0A9D-4B76-45BBB9A38C93}"/>
              </a:ext>
            </a:extLst>
          </p:cNvPr>
          <p:cNvPicPr>
            <a:picLocks noChangeAspect="1"/>
          </p:cNvPicPr>
          <p:nvPr/>
        </p:nvPicPr>
        <p:blipFill>
          <a:blip r:embed="rId4"/>
          <a:srcRect/>
          <a:stretch/>
        </p:blipFill>
        <p:spPr>
          <a:xfrm>
            <a:off x="5205923" y="2440963"/>
            <a:ext cx="515577" cy="419592"/>
          </a:xfrm>
          <a:prstGeom prst="rect">
            <a:avLst/>
          </a:prstGeom>
        </p:spPr>
      </p:pic>
      <p:pic>
        <p:nvPicPr>
          <p:cNvPr id="3" name="Picture 2" descr="A picture containing graphics, font, design&#10;&#10;Description automatically generated">
            <a:extLst>
              <a:ext uri="{FF2B5EF4-FFF2-40B4-BE49-F238E27FC236}">
                <a16:creationId xmlns:a16="http://schemas.microsoft.com/office/drawing/2014/main" id="{9618AEE8-22EC-1280-3016-93AB625F9CE6}"/>
              </a:ext>
            </a:extLst>
          </p:cNvPr>
          <p:cNvPicPr>
            <a:picLocks noChangeAspect="1"/>
          </p:cNvPicPr>
          <p:nvPr/>
        </p:nvPicPr>
        <p:blipFill>
          <a:blip r:embed="rId5"/>
          <a:stretch>
            <a:fillRect/>
          </a:stretch>
        </p:blipFill>
        <p:spPr>
          <a:xfrm>
            <a:off x="8497989" y="335130"/>
            <a:ext cx="945133" cy="698476"/>
          </a:xfrm>
          <a:prstGeom prst="rect">
            <a:avLst/>
          </a:prstGeom>
        </p:spPr>
      </p:pic>
    </p:spTree>
    <p:extLst>
      <p:ext uri="{BB962C8B-B14F-4D97-AF65-F5344CB8AC3E}">
        <p14:creationId xmlns:p14="http://schemas.microsoft.com/office/powerpoint/2010/main" val="4033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216337-BD6A-263A-2A79-A9321FFB0A9A}"/>
              </a:ext>
            </a:extLst>
          </p:cNvPr>
          <p:cNvSpPr>
            <a:spLocks noGrp="1"/>
          </p:cNvSpPr>
          <p:nvPr>
            <p:ph type="title"/>
          </p:nvPr>
        </p:nvSpPr>
        <p:spPr>
          <a:xfrm>
            <a:off x="5092277" y="620775"/>
            <a:ext cx="4538663" cy="1287820"/>
          </a:xfrm>
        </p:spPr>
        <p:txBody>
          <a:bodyPr>
            <a:normAutofit/>
          </a:bodyPr>
          <a:lstStyle/>
          <a:p>
            <a:r>
              <a:rPr lang="en-US" sz="3500" dirty="0"/>
              <a:t>Making noise</a:t>
            </a:r>
          </a:p>
        </p:txBody>
      </p:sp>
      <p:sp>
        <p:nvSpPr>
          <p:cNvPr id="11" name="Text Placeholder 2">
            <a:extLst>
              <a:ext uri="{FF2B5EF4-FFF2-40B4-BE49-F238E27FC236}">
                <a16:creationId xmlns:a16="http://schemas.microsoft.com/office/drawing/2014/main" id="{C2F900A4-1EFD-E0B3-D8B3-8C88B68A9072}"/>
              </a:ext>
            </a:extLst>
          </p:cNvPr>
          <p:cNvSpPr txBox="1">
            <a:spLocks/>
          </p:cNvSpPr>
          <p:nvPr/>
        </p:nvSpPr>
        <p:spPr>
          <a:xfrm>
            <a:off x="5117338" y="5593650"/>
            <a:ext cx="4118997" cy="643575"/>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endParaRPr lang="en-US" sz="1800" dirty="0"/>
          </a:p>
        </p:txBody>
      </p:sp>
      <p:pic>
        <p:nvPicPr>
          <p:cNvPr id="3" name="Picture 2">
            <a:extLst>
              <a:ext uri="{FF2B5EF4-FFF2-40B4-BE49-F238E27FC236}">
                <a16:creationId xmlns:a16="http://schemas.microsoft.com/office/drawing/2014/main" id="{175E37ED-43AB-C6E3-AD22-1CE96D496E1A}"/>
              </a:ext>
            </a:extLst>
          </p:cNvPr>
          <p:cNvPicPr>
            <a:picLocks noChangeAspect="1"/>
          </p:cNvPicPr>
          <p:nvPr/>
        </p:nvPicPr>
        <p:blipFill>
          <a:blip r:embed="rId3"/>
          <a:srcRect l="8349" r="8349"/>
          <a:stretch/>
        </p:blipFill>
        <p:spPr>
          <a:xfrm>
            <a:off x="5245769" y="2346157"/>
            <a:ext cx="3862136" cy="3090893"/>
          </a:xfrm>
          <a:prstGeom prst="rect">
            <a:avLst/>
          </a:prstGeom>
        </p:spPr>
      </p:pic>
      <p:sp>
        <p:nvSpPr>
          <p:cNvPr id="2" name="Text Placeholder 2">
            <a:extLst>
              <a:ext uri="{FF2B5EF4-FFF2-40B4-BE49-F238E27FC236}">
                <a16:creationId xmlns:a16="http://schemas.microsoft.com/office/drawing/2014/main" id="{DEF3ACAC-4968-505B-BC73-000DAEEF1675}"/>
              </a:ext>
            </a:extLst>
          </p:cNvPr>
          <p:cNvSpPr txBox="1">
            <a:spLocks/>
          </p:cNvSpPr>
          <p:nvPr/>
        </p:nvSpPr>
        <p:spPr>
          <a:xfrm>
            <a:off x="5097184" y="1271201"/>
            <a:ext cx="4118997" cy="1379558"/>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pPr>
              <a:lnSpc>
                <a:spcPct val="107000"/>
              </a:lnSpc>
              <a:spcAft>
                <a:spcPts val="800"/>
              </a:spcAft>
            </a:pPr>
            <a:r>
              <a:rPr lang="en-US" sz="1800" dirty="0">
                <a:effectLst/>
                <a:latin typeface="Lato" panose="020F0502020204030203" pitchFamily="34" charset="0"/>
                <a:ea typeface="Lato" panose="020F0502020204030203" pitchFamily="34" charset="0"/>
                <a:cs typeface="Times New Roman" panose="02020603050405020304" pitchFamily="18" charset="0"/>
              </a:rPr>
              <a:t>You’re never far from music at Chestnut Tree House. </a:t>
            </a:r>
            <a:endParaRPr lang="en-GB" sz="1800" dirty="0">
              <a:effectLst/>
              <a:latin typeface="Lato" panose="020F0502020204030203" pitchFamily="34" charset="0"/>
              <a:ea typeface="Lato" panose="020F0502020204030203" pitchFamily="34" charset="0"/>
              <a:cs typeface="Times New Roman" panose="02020603050405020304" pitchFamily="18" charset="0"/>
            </a:endParaRPr>
          </a:p>
        </p:txBody>
      </p:sp>
      <p:pic>
        <p:nvPicPr>
          <p:cNvPr id="6" name="Picture 5" descr="A picture containing person, indoor, clothing, piano&#10;&#10;Description automatically generated">
            <a:extLst>
              <a:ext uri="{FF2B5EF4-FFF2-40B4-BE49-F238E27FC236}">
                <a16:creationId xmlns:a16="http://schemas.microsoft.com/office/drawing/2014/main" id="{DFAB096C-4CDF-41DA-5B2F-62ABF8DD2808}"/>
              </a:ext>
            </a:extLst>
          </p:cNvPr>
          <p:cNvPicPr>
            <a:picLocks noChangeAspect="1"/>
          </p:cNvPicPr>
          <p:nvPr/>
        </p:nvPicPr>
        <p:blipFill rotWithShape="1">
          <a:blip r:embed="rId4"/>
          <a:srcRect t="-12383" r="21130" b="19806"/>
          <a:stretch/>
        </p:blipFill>
        <p:spPr>
          <a:xfrm rot="5400000">
            <a:off x="-351670" y="351669"/>
            <a:ext cx="5876926" cy="5173590"/>
          </a:xfrm>
          <a:prstGeom prst="rect">
            <a:avLst/>
          </a:prstGeom>
        </p:spPr>
      </p:pic>
      <p:pic>
        <p:nvPicPr>
          <p:cNvPr id="5" name="Picture 4" descr="A picture containing graphics, font, circle, screenshot&#10;&#10;Description automatically generated">
            <a:extLst>
              <a:ext uri="{FF2B5EF4-FFF2-40B4-BE49-F238E27FC236}">
                <a16:creationId xmlns:a16="http://schemas.microsoft.com/office/drawing/2014/main" id="{76AECF14-DACE-B10A-6107-39194FFC5574}"/>
              </a:ext>
            </a:extLst>
          </p:cNvPr>
          <p:cNvPicPr>
            <a:picLocks noChangeAspect="1"/>
          </p:cNvPicPr>
          <p:nvPr/>
        </p:nvPicPr>
        <p:blipFill>
          <a:blip r:embed="rId5"/>
          <a:stretch>
            <a:fillRect/>
          </a:stretch>
        </p:blipFill>
        <p:spPr>
          <a:xfrm>
            <a:off x="8082251" y="314308"/>
            <a:ext cx="1025654" cy="909830"/>
          </a:xfrm>
          <a:prstGeom prst="rect">
            <a:avLst/>
          </a:prstGeom>
        </p:spPr>
      </p:pic>
    </p:spTree>
    <p:extLst>
      <p:ext uri="{BB962C8B-B14F-4D97-AF65-F5344CB8AC3E}">
        <p14:creationId xmlns:p14="http://schemas.microsoft.com/office/powerpoint/2010/main" val="378593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216337-BD6A-263A-2A79-A9321FFB0A9A}"/>
              </a:ext>
            </a:extLst>
          </p:cNvPr>
          <p:cNvSpPr>
            <a:spLocks noGrp="1"/>
          </p:cNvSpPr>
          <p:nvPr>
            <p:ph type="title"/>
          </p:nvPr>
        </p:nvSpPr>
        <p:spPr>
          <a:xfrm>
            <a:off x="5092277" y="620775"/>
            <a:ext cx="4538663" cy="1287820"/>
          </a:xfrm>
        </p:spPr>
        <p:txBody>
          <a:bodyPr>
            <a:normAutofit/>
          </a:bodyPr>
          <a:lstStyle/>
          <a:p>
            <a:r>
              <a:rPr lang="en-US" sz="3500" dirty="0"/>
              <a:t>Relaxing spaces</a:t>
            </a:r>
          </a:p>
        </p:txBody>
      </p:sp>
      <p:pic>
        <p:nvPicPr>
          <p:cNvPr id="10" name="Content Placeholder 4">
            <a:extLst>
              <a:ext uri="{FF2B5EF4-FFF2-40B4-BE49-F238E27FC236}">
                <a16:creationId xmlns:a16="http://schemas.microsoft.com/office/drawing/2014/main" id="{013B3DED-FE12-1A89-7C08-B6B2374DB777}"/>
              </a:ext>
            </a:extLst>
          </p:cNvPr>
          <p:cNvPicPr>
            <a:picLocks noChangeAspect="1"/>
          </p:cNvPicPr>
          <p:nvPr/>
        </p:nvPicPr>
        <p:blipFill>
          <a:blip r:embed="rId3"/>
          <a:srcRect t="6555" b="6555"/>
          <a:stretch/>
        </p:blipFill>
        <p:spPr>
          <a:xfrm>
            <a:off x="20" y="10"/>
            <a:ext cx="4500581" cy="5876915"/>
          </a:xfrm>
          <a:prstGeom prst="rect">
            <a:avLst/>
          </a:prstGeom>
          <a:noFill/>
        </p:spPr>
      </p:pic>
      <p:pic>
        <p:nvPicPr>
          <p:cNvPr id="3" name="Picture 2">
            <a:extLst>
              <a:ext uri="{FF2B5EF4-FFF2-40B4-BE49-F238E27FC236}">
                <a16:creationId xmlns:a16="http://schemas.microsoft.com/office/drawing/2014/main" id="{175E37ED-43AB-C6E3-AD22-1CE96D496E1A}"/>
              </a:ext>
            </a:extLst>
          </p:cNvPr>
          <p:cNvPicPr>
            <a:picLocks noChangeAspect="1"/>
          </p:cNvPicPr>
          <p:nvPr/>
        </p:nvPicPr>
        <p:blipFill>
          <a:blip r:embed="rId4"/>
          <a:srcRect l="8401" r="8401"/>
          <a:stretch/>
        </p:blipFill>
        <p:spPr>
          <a:xfrm>
            <a:off x="5245769" y="2346157"/>
            <a:ext cx="3862136" cy="3090893"/>
          </a:xfrm>
          <a:prstGeom prst="rect">
            <a:avLst/>
          </a:prstGeom>
        </p:spPr>
      </p:pic>
      <p:sp>
        <p:nvSpPr>
          <p:cNvPr id="2" name="Text Placeholder 2">
            <a:extLst>
              <a:ext uri="{FF2B5EF4-FFF2-40B4-BE49-F238E27FC236}">
                <a16:creationId xmlns:a16="http://schemas.microsoft.com/office/drawing/2014/main" id="{A04A2C19-6641-9856-7EB1-F039B901195B}"/>
              </a:ext>
            </a:extLst>
          </p:cNvPr>
          <p:cNvSpPr txBox="1">
            <a:spLocks/>
          </p:cNvSpPr>
          <p:nvPr/>
        </p:nvSpPr>
        <p:spPr>
          <a:xfrm>
            <a:off x="5097184" y="1271201"/>
            <a:ext cx="4118997" cy="1379558"/>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r>
              <a:rPr lang="en-GB" sz="1800" dirty="0"/>
              <a:t>Children can relax in our multi-sensory room or take a ride on our magic carpet.</a:t>
            </a:r>
          </a:p>
        </p:txBody>
      </p:sp>
      <p:pic>
        <p:nvPicPr>
          <p:cNvPr id="5" name="Picture 4" descr="A blue star on a black background&#10;&#10;Description automatically generated">
            <a:extLst>
              <a:ext uri="{FF2B5EF4-FFF2-40B4-BE49-F238E27FC236}">
                <a16:creationId xmlns:a16="http://schemas.microsoft.com/office/drawing/2014/main" id="{D25AFB47-8FB7-B651-9DF3-AD1F4495D6E4}"/>
              </a:ext>
            </a:extLst>
          </p:cNvPr>
          <p:cNvPicPr>
            <a:picLocks noChangeAspect="1"/>
          </p:cNvPicPr>
          <p:nvPr/>
        </p:nvPicPr>
        <p:blipFill>
          <a:blip r:embed="rId5"/>
          <a:stretch>
            <a:fillRect/>
          </a:stretch>
        </p:blipFill>
        <p:spPr>
          <a:xfrm>
            <a:off x="8377442" y="427412"/>
            <a:ext cx="838739" cy="812454"/>
          </a:xfrm>
          <a:prstGeom prst="rect">
            <a:avLst/>
          </a:prstGeom>
        </p:spPr>
      </p:pic>
    </p:spTree>
    <p:extLst>
      <p:ext uri="{BB962C8B-B14F-4D97-AF65-F5344CB8AC3E}">
        <p14:creationId xmlns:p14="http://schemas.microsoft.com/office/powerpoint/2010/main" val="1596305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216337-BD6A-263A-2A79-A9321FFB0A9A}"/>
              </a:ext>
            </a:extLst>
          </p:cNvPr>
          <p:cNvSpPr>
            <a:spLocks noGrp="1"/>
          </p:cNvSpPr>
          <p:nvPr>
            <p:ph type="title"/>
          </p:nvPr>
        </p:nvSpPr>
        <p:spPr>
          <a:xfrm>
            <a:off x="5092277" y="620775"/>
            <a:ext cx="4538663" cy="1287820"/>
          </a:xfrm>
        </p:spPr>
        <p:txBody>
          <a:bodyPr>
            <a:normAutofit/>
          </a:bodyPr>
          <a:lstStyle/>
          <a:p>
            <a:r>
              <a:rPr lang="en-US" sz="3500" dirty="0"/>
              <a:t>Bath and bedtime</a:t>
            </a:r>
          </a:p>
        </p:txBody>
      </p:sp>
      <p:pic>
        <p:nvPicPr>
          <p:cNvPr id="10" name="Content Placeholder 4">
            <a:extLst>
              <a:ext uri="{FF2B5EF4-FFF2-40B4-BE49-F238E27FC236}">
                <a16:creationId xmlns:a16="http://schemas.microsoft.com/office/drawing/2014/main" id="{013B3DED-FE12-1A89-7C08-B6B2374DB777}"/>
              </a:ext>
            </a:extLst>
          </p:cNvPr>
          <p:cNvPicPr>
            <a:picLocks noChangeAspect="1"/>
          </p:cNvPicPr>
          <p:nvPr/>
        </p:nvPicPr>
        <p:blipFill rotWithShape="1">
          <a:blip r:embed="rId3"/>
          <a:srcRect l="47739" t="885" r="9764" b="87"/>
          <a:stretch/>
        </p:blipFill>
        <p:spPr>
          <a:xfrm>
            <a:off x="0" y="-12384"/>
            <a:ext cx="4500581" cy="5907858"/>
          </a:xfrm>
          <a:prstGeom prst="rect">
            <a:avLst/>
          </a:prstGeom>
          <a:noFill/>
        </p:spPr>
      </p:pic>
      <p:pic>
        <p:nvPicPr>
          <p:cNvPr id="3" name="Picture 2">
            <a:extLst>
              <a:ext uri="{FF2B5EF4-FFF2-40B4-BE49-F238E27FC236}">
                <a16:creationId xmlns:a16="http://schemas.microsoft.com/office/drawing/2014/main" id="{175E37ED-43AB-C6E3-AD22-1CE96D496E1A}"/>
              </a:ext>
            </a:extLst>
          </p:cNvPr>
          <p:cNvPicPr>
            <a:picLocks noChangeAspect="1"/>
          </p:cNvPicPr>
          <p:nvPr/>
        </p:nvPicPr>
        <p:blipFill rotWithShape="1">
          <a:blip r:embed="rId4"/>
          <a:srcRect l="18785" t="18018" r="2215"/>
          <a:stretch/>
        </p:blipFill>
        <p:spPr>
          <a:xfrm>
            <a:off x="5245769" y="2771775"/>
            <a:ext cx="3862136" cy="2665275"/>
          </a:xfrm>
          <a:prstGeom prst="rect">
            <a:avLst/>
          </a:prstGeom>
        </p:spPr>
      </p:pic>
      <p:sp>
        <p:nvSpPr>
          <p:cNvPr id="2" name="Text Placeholder 2">
            <a:extLst>
              <a:ext uri="{FF2B5EF4-FFF2-40B4-BE49-F238E27FC236}">
                <a16:creationId xmlns:a16="http://schemas.microsoft.com/office/drawing/2014/main" id="{A04A2C19-6641-9856-7EB1-F039B901195B}"/>
              </a:ext>
            </a:extLst>
          </p:cNvPr>
          <p:cNvSpPr txBox="1">
            <a:spLocks/>
          </p:cNvSpPr>
          <p:nvPr/>
        </p:nvSpPr>
        <p:spPr>
          <a:xfrm>
            <a:off x="5097184" y="1271201"/>
            <a:ext cx="4118997" cy="1379558"/>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r>
              <a:rPr lang="en-GB" sz="1800" dirty="0"/>
              <a:t>Children have their own bedrooms and love to splash about in the jacuzzi bath. Families can stay close by.</a:t>
            </a:r>
          </a:p>
        </p:txBody>
      </p:sp>
    </p:spTree>
    <p:extLst>
      <p:ext uri="{BB962C8B-B14F-4D97-AF65-F5344CB8AC3E}">
        <p14:creationId xmlns:p14="http://schemas.microsoft.com/office/powerpoint/2010/main" val="105832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9397-1A4A-E05C-77DB-FDC895EA7CFC}"/>
              </a:ext>
            </a:extLst>
          </p:cNvPr>
          <p:cNvSpPr>
            <a:spLocks noGrp="1"/>
          </p:cNvSpPr>
          <p:nvPr>
            <p:ph type="title"/>
          </p:nvPr>
        </p:nvSpPr>
        <p:spPr>
          <a:xfrm>
            <a:off x="537129" y="579097"/>
            <a:ext cx="3964747" cy="1160671"/>
          </a:xfrm>
        </p:spPr>
        <p:txBody>
          <a:bodyPr/>
          <a:lstStyle/>
          <a:p>
            <a:r>
              <a:rPr lang="en-US" dirty="0"/>
              <a:t>Care in the community</a:t>
            </a:r>
          </a:p>
        </p:txBody>
      </p:sp>
      <p:sp>
        <p:nvSpPr>
          <p:cNvPr id="5" name="Content Placeholder 4">
            <a:extLst>
              <a:ext uri="{FF2B5EF4-FFF2-40B4-BE49-F238E27FC236}">
                <a16:creationId xmlns:a16="http://schemas.microsoft.com/office/drawing/2014/main" id="{18EAE8BD-4545-17CD-51B7-74D240EE0816}"/>
              </a:ext>
            </a:extLst>
          </p:cNvPr>
          <p:cNvSpPr>
            <a:spLocks noGrp="1"/>
          </p:cNvSpPr>
          <p:nvPr>
            <p:ph idx="1"/>
          </p:nvPr>
        </p:nvSpPr>
        <p:spPr>
          <a:xfrm>
            <a:off x="537129" y="2202495"/>
            <a:ext cx="4217357" cy="1564105"/>
          </a:xfrm>
        </p:spPr>
        <p:txBody>
          <a:bodyPr/>
          <a:lstStyle/>
          <a:p>
            <a:r>
              <a:rPr lang="en-US" b="0" dirty="0">
                <a:solidFill>
                  <a:schemeClr val="tx1"/>
                </a:solidFill>
              </a:rPr>
              <a:t> Help in families’ own homes</a:t>
            </a:r>
          </a:p>
          <a:p>
            <a:r>
              <a:rPr lang="en-US" b="0" dirty="0">
                <a:solidFill>
                  <a:schemeClr val="tx1"/>
                </a:solidFill>
              </a:rPr>
              <a:t> Fun trips out</a:t>
            </a:r>
          </a:p>
          <a:p>
            <a:r>
              <a:rPr lang="en-US" b="0" dirty="0">
                <a:solidFill>
                  <a:schemeClr val="tx1"/>
                </a:solidFill>
              </a:rPr>
              <a:t> A chance to make new friends</a:t>
            </a:r>
          </a:p>
          <a:p>
            <a:r>
              <a:rPr lang="en-US" b="0" dirty="0">
                <a:solidFill>
                  <a:schemeClr val="tx1"/>
                </a:solidFill>
              </a:rPr>
              <a:t> A break for tired parents</a:t>
            </a:r>
          </a:p>
          <a:p>
            <a:pPr marL="0" indent="0">
              <a:buNone/>
            </a:pPr>
            <a:endParaRPr lang="en-US" b="0" dirty="0">
              <a:solidFill>
                <a:schemeClr val="tx1"/>
              </a:solidFill>
            </a:endParaRPr>
          </a:p>
        </p:txBody>
      </p:sp>
      <p:pic>
        <p:nvPicPr>
          <p:cNvPr id="8" name="Picture 7" descr="A person and child sitting on a bench with ice cream&#10;&#10;Description automatically generated with low confidence">
            <a:extLst>
              <a:ext uri="{FF2B5EF4-FFF2-40B4-BE49-F238E27FC236}">
                <a16:creationId xmlns:a16="http://schemas.microsoft.com/office/drawing/2014/main" id="{B1D03A4C-1B49-294C-71D0-AA657AA74E45}"/>
              </a:ext>
            </a:extLst>
          </p:cNvPr>
          <p:cNvPicPr>
            <a:picLocks noChangeAspect="1"/>
          </p:cNvPicPr>
          <p:nvPr/>
        </p:nvPicPr>
        <p:blipFill rotWithShape="1">
          <a:blip r:embed="rId3"/>
          <a:srcRect l="3444" t="6643" r="-3444" b="9418"/>
          <a:stretch/>
        </p:blipFill>
        <p:spPr>
          <a:xfrm rot="5400000">
            <a:off x="4479131" y="473868"/>
            <a:ext cx="5900738" cy="4953001"/>
          </a:xfrm>
          <a:prstGeom prst="rect">
            <a:avLst/>
          </a:prstGeom>
        </p:spPr>
      </p:pic>
      <p:pic>
        <p:nvPicPr>
          <p:cNvPr id="4" name="Picture 3" descr="A blue outline of a bowling ball and a bowling pin&#10;&#10;Description automatically generated with low confidence">
            <a:extLst>
              <a:ext uri="{FF2B5EF4-FFF2-40B4-BE49-F238E27FC236}">
                <a16:creationId xmlns:a16="http://schemas.microsoft.com/office/drawing/2014/main" id="{2A6CAD92-EA53-CF6D-0902-7DFC8FE391EC}"/>
              </a:ext>
            </a:extLst>
          </p:cNvPr>
          <p:cNvPicPr>
            <a:picLocks noChangeAspect="1"/>
          </p:cNvPicPr>
          <p:nvPr/>
        </p:nvPicPr>
        <p:blipFill>
          <a:blip r:embed="rId4"/>
          <a:stretch>
            <a:fillRect/>
          </a:stretch>
        </p:blipFill>
        <p:spPr>
          <a:xfrm>
            <a:off x="3130273" y="720519"/>
            <a:ext cx="1371603" cy="877826"/>
          </a:xfrm>
          <a:prstGeom prst="rect">
            <a:avLst/>
          </a:prstGeom>
        </p:spPr>
      </p:pic>
    </p:spTree>
    <p:extLst>
      <p:ext uri="{BB962C8B-B14F-4D97-AF65-F5344CB8AC3E}">
        <p14:creationId xmlns:p14="http://schemas.microsoft.com/office/powerpoint/2010/main" val="73148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026-B0B7-2DFF-3BA8-EC46B693F5A1}"/>
              </a:ext>
            </a:extLst>
          </p:cNvPr>
          <p:cNvSpPr>
            <a:spLocks noGrp="1"/>
          </p:cNvSpPr>
          <p:nvPr>
            <p:ph type="title"/>
          </p:nvPr>
        </p:nvSpPr>
        <p:spPr>
          <a:xfrm>
            <a:off x="4686300" y="731422"/>
            <a:ext cx="4538663" cy="892744"/>
          </a:xfrm>
        </p:spPr>
        <p:txBody>
          <a:bodyPr>
            <a:normAutofit fontScale="90000"/>
          </a:bodyPr>
          <a:lstStyle/>
          <a:p>
            <a:r>
              <a:rPr lang="en-US" dirty="0"/>
              <a:t>How much does it cost?</a:t>
            </a:r>
          </a:p>
        </p:txBody>
      </p:sp>
      <p:sp>
        <p:nvSpPr>
          <p:cNvPr id="3" name="Text Placeholder 2">
            <a:extLst>
              <a:ext uri="{FF2B5EF4-FFF2-40B4-BE49-F238E27FC236}">
                <a16:creationId xmlns:a16="http://schemas.microsoft.com/office/drawing/2014/main" id="{9D9DADA3-2D01-9B98-C5F8-C457A9D139CF}"/>
              </a:ext>
            </a:extLst>
          </p:cNvPr>
          <p:cNvSpPr>
            <a:spLocks noGrp="1"/>
          </p:cNvSpPr>
          <p:nvPr>
            <p:ph type="body" idx="1"/>
          </p:nvPr>
        </p:nvSpPr>
        <p:spPr>
          <a:xfrm>
            <a:off x="4686301" y="3792015"/>
            <a:ext cx="4538663" cy="1548530"/>
          </a:xfrm>
        </p:spPr>
        <p:txBody>
          <a:bodyPr>
            <a:normAutofit/>
          </a:bodyPr>
          <a:lstStyle/>
          <a:p>
            <a:r>
              <a:rPr lang="en-US" sz="1600" dirty="0"/>
              <a:t> Fundraise</a:t>
            </a:r>
          </a:p>
          <a:p>
            <a:r>
              <a:rPr lang="en-US" sz="1600" dirty="0"/>
              <a:t> Take on a challenge</a:t>
            </a:r>
          </a:p>
          <a:p>
            <a:r>
              <a:rPr lang="en-US" sz="1600" dirty="0"/>
              <a:t> Donate</a:t>
            </a:r>
          </a:p>
          <a:p>
            <a:r>
              <a:rPr lang="en-US" sz="1600" dirty="0"/>
              <a:t> Get involved</a:t>
            </a:r>
          </a:p>
          <a:p>
            <a:pPr marL="0" indent="0">
              <a:buNone/>
            </a:pPr>
            <a:endParaRPr lang="en-US" sz="1100" dirty="0"/>
          </a:p>
          <a:p>
            <a:pPr marL="0" indent="0">
              <a:buNone/>
            </a:pPr>
            <a:endParaRPr lang="en-US" sz="1100" dirty="0"/>
          </a:p>
        </p:txBody>
      </p:sp>
      <p:pic>
        <p:nvPicPr>
          <p:cNvPr id="9" name="Picture Placeholder 8" descr="A person wearing a hoodie and pointing at the camera&#10;&#10;Description automatically generated with low confidence">
            <a:extLst>
              <a:ext uri="{FF2B5EF4-FFF2-40B4-BE49-F238E27FC236}">
                <a16:creationId xmlns:a16="http://schemas.microsoft.com/office/drawing/2014/main" id="{EE1EB03C-AECD-9EE7-69E0-568E6A5E673C}"/>
              </a:ext>
            </a:extLst>
          </p:cNvPr>
          <p:cNvPicPr>
            <a:picLocks noGrp="1" noChangeAspect="1"/>
          </p:cNvPicPr>
          <p:nvPr>
            <p:ph type="pic" sz="quarter" idx="10"/>
          </p:nvPr>
        </p:nvPicPr>
        <p:blipFill rotWithShape="1">
          <a:blip r:embed="rId3"/>
          <a:srcRect l="42898" r="8650" b="2"/>
          <a:stretch/>
        </p:blipFill>
        <p:spPr>
          <a:xfrm>
            <a:off x="20" y="10"/>
            <a:ext cx="4282047" cy="5876915"/>
          </a:xfrm>
          <a:prstGeom prst="rect">
            <a:avLst/>
          </a:prstGeom>
          <a:noFill/>
        </p:spPr>
      </p:pic>
      <p:sp>
        <p:nvSpPr>
          <p:cNvPr id="10" name="Text Placeholder 2">
            <a:extLst>
              <a:ext uri="{FF2B5EF4-FFF2-40B4-BE49-F238E27FC236}">
                <a16:creationId xmlns:a16="http://schemas.microsoft.com/office/drawing/2014/main" id="{B82D5345-47B1-260F-1043-9C67FE16ABA5}"/>
              </a:ext>
            </a:extLst>
          </p:cNvPr>
          <p:cNvSpPr txBox="1">
            <a:spLocks/>
          </p:cNvSpPr>
          <p:nvPr/>
        </p:nvSpPr>
        <p:spPr>
          <a:xfrm>
            <a:off x="4686301" y="1624166"/>
            <a:ext cx="4538662" cy="1892913"/>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r>
              <a:rPr lang="en-US" sz="2000" dirty="0"/>
              <a:t>Over £5 million is needed every year to provide hospice care for local children. </a:t>
            </a:r>
          </a:p>
          <a:p>
            <a:r>
              <a:rPr lang="en-US" sz="2000" dirty="0"/>
              <a:t>Only 17% of this comes from government funding. The rest – around £10,000 per day – comes from donations and fundraising. </a:t>
            </a:r>
          </a:p>
          <a:p>
            <a:endParaRPr lang="en-GB" dirty="0"/>
          </a:p>
        </p:txBody>
      </p:sp>
    </p:spTree>
    <p:extLst>
      <p:ext uri="{BB962C8B-B14F-4D97-AF65-F5344CB8AC3E}">
        <p14:creationId xmlns:p14="http://schemas.microsoft.com/office/powerpoint/2010/main" val="242084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advertisement with a reindeer and a child&#10;&#10;Description automatically generated">
            <a:extLst>
              <a:ext uri="{FF2B5EF4-FFF2-40B4-BE49-F238E27FC236}">
                <a16:creationId xmlns:a16="http://schemas.microsoft.com/office/drawing/2014/main" id="{169B40C3-0FCD-8E01-3195-68148249308C}"/>
              </a:ext>
            </a:extLst>
          </p:cNvPr>
          <p:cNvPicPr>
            <a:picLocks noChangeAspect="1"/>
          </p:cNvPicPr>
          <p:nvPr/>
        </p:nvPicPr>
        <p:blipFill>
          <a:blip r:embed="rId3"/>
          <a:stretch>
            <a:fillRect/>
          </a:stretch>
        </p:blipFill>
        <p:spPr>
          <a:xfrm>
            <a:off x="2068707" y="334641"/>
            <a:ext cx="5394960" cy="5343144"/>
          </a:xfrm>
          <a:prstGeom prst="rect">
            <a:avLst/>
          </a:prstGeom>
        </p:spPr>
      </p:pic>
    </p:spTree>
    <p:extLst>
      <p:ext uri="{BB962C8B-B14F-4D97-AF65-F5344CB8AC3E}">
        <p14:creationId xmlns:p14="http://schemas.microsoft.com/office/powerpoint/2010/main" val="374361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F5900A-BB22-83E5-55DD-110EEDC32B89}"/>
              </a:ext>
            </a:extLst>
          </p:cNvPr>
          <p:cNvPicPr>
            <a:picLocks noChangeAspect="1"/>
          </p:cNvPicPr>
          <p:nvPr/>
        </p:nvPicPr>
        <p:blipFill>
          <a:blip r:embed="rId3"/>
          <a:srcRect t="5458" b="5458"/>
          <a:stretch/>
        </p:blipFill>
        <p:spPr>
          <a:xfrm>
            <a:off x="0" y="-178416"/>
            <a:ext cx="9906000" cy="5871411"/>
          </a:xfrm>
          <a:prstGeom prst="rect">
            <a:avLst/>
          </a:prstGeom>
        </p:spPr>
      </p:pic>
      <p:sp>
        <p:nvSpPr>
          <p:cNvPr id="7" name="Title 1">
            <a:extLst>
              <a:ext uri="{FF2B5EF4-FFF2-40B4-BE49-F238E27FC236}">
                <a16:creationId xmlns:a16="http://schemas.microsoft.com/office/drawing/2014/main" id="{88909D85-BBDF-BB4A-4CBC-8707C2C3BCEF}"/>
              </a:ext>
            </a:extLst>
          </p:cNvPr>
          <p:cNvSpPr>
            <a:spLocks noGrp="1"/>
          </p:cNvSpPr>
          <p:nvPr>
            <p:ph type="title"/>
          </p:nvPr>
        </p:nvSpPr>
        <p:spPr>
          <a:xfrm rot="842339">
            <a:off x="4041128" y="3509311"/>
            <a:ext cx="4538663" cy="1378593"/>
          </a:xfrm>
        </p:spPr>
        <p:txBody>
          <a:bodyPr>
            <a:normAutofit/>
          </a:bodyPr>
          <a:lstStyle/>
          <a:p>
            <a:r>
              <a:rPr lang="en-US" sz="3500" dirty="0"/>
              <a:t>Thank you</a:t>
            </a:r>
          </a:p>
        </p:txBody>
      </p:sp>
    </p:spTree>
    <p:extLst>
      <p:ext uri="{BB962C8B-B14F-4D97-AF65-F5344CB8AC3E}">
        <p14:creationId xmlns:p14="http://schemas.microsoft.com/office/powerpoint/2010/main" val="310202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9397-1A4A-E05C-77DB-FDC895EA7CFC}"/>
              </a:ext>
            </a:extLst>
          </p:cNvPr>
          <p:cNvSpPr>
            <a:spLocks noGrp="1"/>
          </p:cNvSpPr>
          <p:nvPr>
            <p:ph type="title"/>
          </p:nvPr>
        </p:nvSpPr>
        <p:spPr>
          <a:xfrm>
            <a:off x="554579" y="649427"/>
            <a:ext cx="3964747" cy="1160671"/>
          </a:xfrm>
        </p:spPr>
        <p:txBody>
          <a:bodyPr/>
          <a:lstStyle/>
          <a:p>
            <a:r>
              <a:rPr lang="en-US" sz="3500" dirty="0"/>
              <a:t>Helping children </a:t>
            </a:r>
            <a:br>
              <a:rPr lang="en-US" sz="3500" dirty="0"/>
            </a:br>
            <a:r>
              <a:rPr lang="en-US" sz="3500" dirty="0"/>
              <a:t>and their families </a:t>
            </a:r>
            <a:br>
              <a:rPr lang="en-US" sz="3500" dirty="0"/>
            </a:br>
            <a:r>
              <a:rPr lang="en-US" sz="3500" dirty="0"/>
              <a:t>live life to the full</a:t>
            </a:r>
          </a:p>
        </p:txBody>
      </p:sp>
      <p:sp>
        <p:nvSpPr>
          <p:cNvPr id="3" name="Text Placeholder 2">
            <a:extLst>
              <a:ext uri="{FF2B5EF4-FFF2-40B4-BE49-F238E27FC236}">
                <a16:creationId xmlns:a16="http://schemas.microsoft.com/office/drawing/2014/main" id="{BF374889-D648-B9AB-A082-5C9CAC443388}"/>
              </a:ext>
            </a:extLst>
          </p:cNvPr>
          <p:cNvSpPr>
            <a:spLocks noGrp="1"/>
          </p:cNvSpPr>
          <p:nvPr>
            <p:ph type="body" idx="14"/>
          </p:nvPr>
        </p:nvSpPr>
        <p:spPr>
          <a:xfrm>
            <a:off x="554579" y="2472552"/>
            <a:ext cx="3052060" cy="1392167"/>
          </a:xfrm>
        </p:spPr>
        <p:txBody>
          <a:bodyPr/>
          <a:lstStyle/>
          <a:p>
            <a:r>
              <a:rPr lang="en-GB" sz="1800" dirty="0">
                <a:effectLst/>
                <a:latin typeface="Lato" panose="020F0502020204030203" pitchFamily="34" charset="0"/>
                <a:ea typeface="Lato" panose="020F0502020204030203" pitchFamily="34" charset="0"/>
                <a:cs typeface="Times New Roman" panose="02020603050405020304" pitchFamily="18" charset="0"/>
              </a:rPr>
              <a:t>We care for around 300 children and young people – at the hospice and in families’ own homes.</a:t>
            </a:r>
          </a:p>
          <a:p>
            <a:endParaRPr lang="en-GB" sz="1800" dirty="0">
              <a:latin typeface="Lato" panose="020F0502020204030203" pitchFamily="34" charset="0"/>
              <a:ea typeface="Lato" panose="020F0502020204030203" pitchFamily="34" charset="0"/>
              <a:cs typeface="Times New Roman" panose="02020603050405020304" pitchFamily="18" charset="0"/>
            </a:endParaRPr>
          </a:p>
          <a:p>
            <a:endParaRPr lang="en-US" dirty="0"/>
          </a:p>
        </p:txBody>
      </p:sp>
      <p:pic>
        <p:nvPicPr>
          <p:cNvPr id="5" name="Picture 4" descr="A blue heart on a black background&#10;&#10;Description automatically generated with medium confidence">
            <a:extLst>
              <a:ext uri="{FF2B5EF4-FFF2-40B4-BE49-F238E27FC236}">
                <a16:creationId xmlns:a16="http://schemas.microsoft.com/office/drawing/2014/main" id="{50A9ADD3-12B0-10FA-55B6-2C566836DC81}"/>
              </a:ext>
            </a:extLst>
          </p:cNvPr>
          <p:cNvPicPr>
            <a:picLocks noChangeAspect="1"/>
          </p:cNvPicPr>
          <p:nvPr/>
        </p:nvPicPr>
        <p:blipFill>
          <a:blip r:embed="rId3"/>
          <a:stretch>
            <a:fillRect/>
          </a:stretch>
        </p:blipFill>
        <p:spPr>
          <a:xfrm>
            <a:off x="3215837" y="3429000"/>
            <a:ext cx="996264" cy="928825"/>
          </a:xfrm>
          <a:prstGeom prst="rect">
            <a:avLst/>
          </a:prstGeom>
        </p:spPr>
      </p:pic>
      <p:pic>
        <p:nvPicPr>
          <p:cNvPr id="6" name="Picture 5" descr="A child with paint on his face&#10;&#10;Description automatically generated">
            <a:extLst>
              <a:ext uri="{FF2B5EF4-FFF2-40B4-BE49-F238E27FC236}">
                <a16:creationId xmlns:a16="http://schemas.microsoft.com/office/drawing/2014/main" id="{14178C6F-CADA-3DB4-3F5F-D246FA774EA8}"/>
              </a:ext>
            </a:extLst>
          </p:cNvPr>
          <p:cNvPicPr>
            <a:picLocks noChangeAspect="1"/>
          </p:cNvPicPr>
          <p:nvPr/>
        </p:nvPicPr>
        <p:blipFill>
          <a:blip r:embed="rId4"/>
          <a:stretch>
            <a:fillRect/>
          </a:stretch>
        </p:blipFill>
        <p:spPr>
          <a:xfrm>
            <a:off x="4834591" y="-10067"/>
            <a:ext cx="5071409" cy="5894671"/>
          </a:xfrm>
          <a:prstGeom prst="rect">
            <a:avLst/>
          </a:prstGeom>
        </p:spPr>
      </p:pic>
    </p:spTree>
    <p:extLst>
      <p:ext uri="{BB962C8B-B14F-4D97-AF65-F5344CB8AC3E}">
        <p14:creationId xmlns:p14="http://schemas.microsoft.com/office/powerpoint/2010/main" val="408236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child&#10;&#10;Description automatically generated with medium confidence">
            <a:extLst>
              <a:ext uri="{FF2B5EF4-FFF2-40B4-BE49-F238E27FC236}">
                <a16:creationId xmlns:a16="http://schemas.microsoft.com/office/drawing/2014/main" id="{01F41815-6FF0-AC8B-EE30-CFFCD3C5E4B2}"/>
              </a:ext>
            </a:extLst>
          </p:cNvPr>
          <p:cNvPicPr>
            <a:picLocks noChangeAspect="1"/>
          </p:cNvPicPr>
          <p:nvPr/>
        </p:nvPicPr>
        <p:blipFill rotWithShape="1">
          <a:blip r:embed="rId3"/>
          <a:srcRect l="26445" r="26445" b="626"/>
          <a:stretch/>
        </p:blipFill>
        <p:spPr>
          <a:xfrm>
            <a:off x="1" y="-110235"/>
            <a:ext cx="5060196" cy="5990676"/>
          </a:xfrm>
          <a:prstGeom prst="rect">
            <a:avLst/>
          </a:prstGeom>
        </p:spPr>
      </p:pic>
      <p:sp>
        <p:nvSpPr>
          <p:cNvPr id="2" name="Title 1">
            <a:extLst>
              <a:ext uri="{FF2B5EF4-FFF2-40B4-BE49-F238E27FC236}">
                <a16:creationId xmlns:a16="http://schemas.microsoft.com/office/drawing/2014/main" id="{16869397-1A4A-E05C-77DB-FDC895EA7CFC}"/>
              </a:ext>
            </a:extLst>
          </p:cNvPr>
          <p:cNvSpPr>
            <a:spLocks noGrp="1"/>
          </p:cNvSpPr>
          <p:nvPr>
            <p:ph type="title"/>
          </p:nvPr>
        </p:nvSpPr>
        <p:spPr>
          <a:xfrm>
            <a:off x="5430563" y="579097"/>
            <a:ext cx="3964747" cy="1160671"/>
          </a:xfrm>
        </p:spPr>
        <p:txBody>
          <a:bodyPr/>
          <a:lstStyle/>
          <a:p>
            <a:r>
              <a:rPr lang="en-US" dirty="0"/>
              <a:t>A welcoming place for </a:t>
            </a:r>
            <a:br>
              <a:rPr lang="en-US" dirty="0"/>
            </a:br>
            <a:r>
              <a:rPr lang="en-US" dirty="0"/>
              <a:t>all the family</a:t>
            </a:r>
          </a:p>
        </p:txBody>
      </p:sp>
      <p:pic>
        <p:nvPicPr>
          <p:cNvPr id="6" name="Picture 5" descr="A blue drawing of a house&#10;&#10;Description automatically generated with medium confidence">
            <a:extLst>
              <a:ext uri="{FF2B5EF4-FFF2-40B4-BE49-F238E27FC236}">
                <a16:creationId xmlns:a16="http://schemas.microsoft.com/office/drawing/2014/main" id="{5806E9B8-21D0-A5DD-BF76-F9027096F53A}"/>
              </a:ext>
            </a:extLst>
          </p:cNvPr>
          <p:cNvPicPr>
            <a:picLocks noChangeAspect="1"/>
          </p:cNvPicPr>
          <p:nvPr/>
        </p:nvPicPr>
        <p:blipFill>
          <a:blip r:embed="rId4"/>
          <a:stretch>
            <a:fillRect/>
          </a:stretch>
        </p:blipFill>
        <p:spPr>
          <a:xfrm>
            <a:off x="8269893" y="1545995"/>
            <a:ext cx="1125417" cy="1160671"/>
          </a:xfrm>
          <a:prstGeom prst="rect">
            <a:avLst/>
          </a:prstGeom>
        </p:spPr>
      </p:pic>
      <p:sp>
        <p:nvSpPr>
          <p:cNvPr id="12" name="Content Placeholder 4">
            <a:extLst>
              <a:ext uri="{FF2B5EF4-FFF2-40B4-BE49-F238E27FC236}">
                <a16:creationId xmlns:a16="http://schemas.microsoft.com/office/drawing/2014/main" id="{4FFA539F-BD08-372B-1017-4B13517B1D26}"/>
              </a:ext>
            </a:extLst>
          </p:cNvPr>
          <p:cNvSpPr>
            <a:spLocks noGrp="1"/>
          </p:cNvSpPr>
          <p:nvPr>
            <p:ph idx="1"/>
          </p:nvPr>
        </p:nvSpPr>
        <p:spPr>
          <a:xfrm>
            <a:off x="5430563" y="2706666"/>
            <a:ext cx="4216400" cy="4167187"/>
          </a:xfrm>
        </p:spPr>
        <p:txBody>
          <a:bodyPr/>
          <a:lstStyle/>
          <a:p>
            <a:r>
              <a:rPr lang="en-US" dirty="0"/>
              <a:t> </a:t>
            </a:r>
            <a:r>
              <a:rPr lang="en-US" b="0" dirty="0">
                <a:solidFill>
                  <a:schemeClr val="tx1"/>
                </a:solidFill>
              </a:rPr>
              <a:t>Near Arundel</a:t>
            </a:r>
          </a:p>
          <a:p>
            <a:r>
              <a:rPr lang="en-US" b="0" dirty="0">
                <a:solidFill>
                  <a:schemeClr val="tx1"/>
                </a:solidFill>
              </a:rPr>
              <a:t> Overnight stays</a:t>
            </a:r>
          </a:p>
          <a:p>
            <a:r>
              <a:rPr lang="en-US" b="0" dirty="0">
                <a:solidFill>
                  <a:schemeClr val="tx1"/>
                </a:solidFill>
              </a:rPr>
              <a:t> Day visits</a:t>
            </a:r>
          </a:p>
          <a:p>
            <a:r>
              <a:rPr lang="en-US" b="0" dirty="0">
                <a:solidFill>
                  <a:schemeClr val="tx1"/>
                </a:solidFill>
              </a:rPr>
              <a:t> Fun activities </a:t>
            </a:r>
          </a:p>
          <a:p>
            <a:r>
              <a:rPr lang="en-US" b="0" dirty="0">
                <a:solidFill>
                  <a:schemeClr val="tx1"/>
                </a:solidFill>
              </a:rPr>
              <a:t> Precious memories</a:t>
            </a:r>
          </a:p>
        </p:txBody>
      </p:sp>
    </p:spTree>
    <p:extLst>
      <p:ext uri="{BB962C8B-B14F-4D97-AF65-F5344CB8AC3E}">
        <p14:creationId xmlns:p14="http://schemas.microsoft.com/office/powerpoint/2010/main" val="285077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9397-1A4A-E05C-77DB-FDC895EA7CFC}"/>
              </a:ext>
            </a:extLst>
          </p:cNvPr>
          <p:cNvSpPr>
            <a:spLocks noGrp="1"/>
          </p:cNvSpPr>
          <p:nvPr>
            <p:ph type="title"/>
          </p:nvPr>
        </p:nvSpPr>
        <p:spPr>
          <a:xfrm>
            <a:off x="6232062" y="649427"/>
            <a:ext cx="3964747" cy="1160671"/>
          </a:xfrm>
        </p:spPr>
        <p:txBody>
          <a:bodyPr/>
          <a:lstStyle/>
          <a:p>
            <a:r>
              <a:rPr lang="en-US" sz="3500" dirty="0"/>
              <a:t>Making friends </a:t>
            </a:r>
            <a:br>
              <a:rPr lang="en-US" sz="3500" dirty="0"/>
            </a:br>
            <a:r>
              <a:rPr lang="en-US" sz="3500" dirty="0"/>
              <a:t>and having fun</a:t>
            </a:r>
          </a:p>
        </p:txBody>
      </p:sp>
      <p:sp>
        <p:nvSpPr>
          <p:cNvPr id="3" name="Text Placeholder 2">
            <a:extLst>
              <a:ext uri="{FF2B5EF4-FFF2-40B4-BE49-F238E27FC236}">
                <a16:creationId xmlns:a16="http://schemas.microsoft.com/office/drawing/2014/main" id="{BF374889-D648-B9AB-A082-5C9CAC443388}"/>
              </a:ext>
            </a:extLst>
          </p:cNvPr>
          <p:cNvSpPr>
            <a:spLocks noGrp="1"/>
          </p:cNvSpPr>
          <p:nvPr>
            <p:ph type="body" idx="14"/>
          </p:nvPr>
        </p:nvSpPr>
        <p:spPr>
          <a:xfrm>
            <a:off x="6232062" y="2025081"/>
            <a:ext cx="3052060" cy="1392167"/>
          </a:xfrm>
        </p:spPr>
        <p:txBody>
          <a:bodyPr/>
          <a:lstStyle/>
          <a:p>
            <a:r>
              <a:rPr lang="en-GB" sz="1800" dirty="0">
                <a:latin typeface="Lato" panose="020F0502020204030203" pitchFamily="34" charset="0"/>
                <a:ea typeface="Lato" panose="020F0502020204030203" pitchFamily="34" charset="0"/>
                <a:cs typeface="Lato-Light"/>
              </a:rPr>
              <a:t>T</a:t>
            </a:r>
            <a:r>
              <a:rPr lang="en-GB" sz="1800" dirty="0">
                <a:effectLst/>
                <a:latin typeface="Lato" panose="020F0502020204030203" pitchFamily="34" charset="0"/>
                <a:ea typeface="Lato" panose="020F0502020204030203" pitchFamily="34" charset="0"/>
                <a:cs typeface="Lato-Light"/>
              </a:rPr>
              <a:t>hroughout the year there are lots of fun events for families to attend at the hospice and in venues near to where they live.</a:t>
            </a:r>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7CF86B8A-6176-6DE8-AD2F-0AEC4CD5CB7F}"/>
              </a:ext>
            </a:extLst>
          </p:cNvPr>
          <p:cNvPicPr>
            <a:picLocks noChangeAspect="1"/>
          </p:cNvPicPr>
          <p:nvPr/>
        </p:nvPicPr>
        <p:blipFill rotWithShape="1">
          <a:blip r:embed="rId3"/>
          <a:srcRect l="20703" r="12549" b="92"/>
          <a:stretch/>
        </p:blipFill>
        <p:spPr>
          <a:xfrm>
            <a:off x="0" y="0"/>
            <a:ext cx="5910664" cy="5886889"/>
          </a:xfrm>
          <a:prstGeom prst="rect">
            <a:avLst/>
          </a:prstGeom>
        </p:spPr>
      </p:pic>
    </p:spTree>
    <p:extLst>
      <p:ext uri="{BB962C8B-B14F-4D97-AF65-F5344CB8AC3E}">
        <p14:creationId xmlns:p14="http://schemas.microsoft.com/office/powerpoint/2010/main" val="1102744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F58C8A-CEA6-990F-D105-3BA7650C5497}"/>
              </a:ext>
            </a:extLst>
          </p:cNvPr>
          <p:cNvPicPr>
            <a:picLocks noChangeAspect="1"/>
          </p:cNvPicPr>
          <p:nvPr/>
        </p:nvPicPr>
        <p:blipFill rotWithShape="1">
          <a:blip r:embed="rId3"/>
          <a:srcRect l="839" t="-402" r="38554" b="1681"/>
          <a:stretch/>
        </p:blipFill>
        <p:spPr>
          <a:xfrm>
            <a:off x="0" y="-24064"/>
            <a:ext cx="5450305" cy="5907505"/>
          </a:xfrm>
          <a:prstGeom prst="rect">
            <a:avLst/>
          </a:prstGeom>
        </p:spPr>
      </p:pic>
      <p:pic>
        <p:nvPicPr>
          <p:cNvPr id="14" name="Picture 13" descr="A child in a stroller with a pirate hat&#10;&#10;Description automatically generated with low confidence">
            <a:extLst>
              <a:ext uri="{FF2B5EF4-FFF2-40B4-BE49-F238E27FC236}">
                <a16:creationId xmlns:a16="http://schemas.microsoft.com/office/drawing/2014/main" id="{76D5EECC-47B9-4989-AC15-11890E1885F3}"/>
              </a:ext>
            </a:extLst>
          </p:cNvPr>
          <p:cNvPicPr>
            <a:picLocks noChangeAspect="1"/>
          </p:cNvPicPr>
          <p:nvPr/>
        </p:nvPicPr>
        <p:blipFill rotWithShape="1">
          <a:blip r:embed="rId4"/>
          <a:srcRect b="26625"/>
          <a:stretch/>
        </p:blipFill>
        <p:spPr>
          <a:xfrm>
            <a:off x="6200282" y="565490"/>
            <a:ext cx="2991852" cy="2195280"/>
          </a:xfrm>
          <a:prstGeom prst="rect">
            <a:avLst/>
          </a:prstGeom>
        </p:spPr>
      </p:pic>
      <p:pic>
        <p:nvPicPr>
          <p:cNvPr id="16" name="Picture 15">
            <a:extLst>
              <a:ext uri="{FF2B5EF4-FFF2-40B4-BE49-F238E27FC236}">
                <a16:creationId xmlns:a16="http://schemas.microsoft.com/office/drawing/2014/main" id="{FBA0168D-0888-F5AF-BDA3-2A99C98084C3}"/>
              </a:ext>
            </a:extLst>
          </p:cNvPr>
          <p:cNvPicPr>
            <a:picLocks noChangeAspect="1"/>
          </p:cNvPicPr>
          <p:nvPr/>
        </p:nvPicPr>
        <p:blipFill>
          <a:blip r:embed="rId5"/>
          <a:srcRect l="4657" r="4657"/>
          <a:stretch/>
        </p:blipFill>
        <p:spPr>
          <a:xfrm>
            <a:off x="6200278" y="3161302"/>
            <a:ext cx="2991856" cy="2195283"/>
          </a:xfrm>
          <a:prstGeom prst="rect">
            <a:avLst/>
          </a:prstGeom>
        </p:spPr>
      </p:pic>
    </p:spTree>
    <p:extLst>
      <p:ext uri="{BB962C8B-B14F-4D97-AF65-F5344CB8AC3E}">
        <p14:creationId xmlns:p14="http://schemas.microsoft.com/office/powerpoint/2010/main" val="240073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F58C8A-CEA6-990F-D105-3BA7650C5497}"/>
              </a:ext>
            </a:extLst>
          </p:cNvPr>
          <p:cNvPicPr>
            <a:picLocks noChangeAspect="1"/>
          </p:cNvPicPr>
          <p:nvPr/>
        </p:nvPicPr>
        <p:blipFill rotWithShape="1">
          <a:blip r:embed="rId3"/>
          <a:srcRect l="22015" r="16594" b="3045"/>
          <a:stretch/>
        </p:blipFill>
        <p:spPr>
          <a:xfrm>
            <a:off x="4455695" y="-30075"/>
            <a:ext cx="5450305" cy="5727613"/>
          </a:xfrm>
          <a:prstGeom prst="rect">
            <a:avLst/>
          </a:prstGeom>
        </p:spPr>
      </p:pic>
      <p:pic>
        <p:nvPicPr>
          <p:cNvPr id="15" name="Picture 14">
            <a:extLst>
              <a:ext uri="{FF2B5EF4-FFF2-40B4-BE49-F238E27FC236}">
                <a16:creationId xmlns:a16="http://schemas.microsoft.com/office/drawing/2014/main" id="{9E0849DB-37BE-5895-29EC-B65093DB142E}"/>
              </a:ext>
            </a:extLst>
          </p:cNvPr>
          <p:cNvPicPr>
            <a:picLocks noChangeAspect="1"/>
          </p:cNvPicPr>
          <p:nvPr/>
        </p:nvPicPr>
        <p:blipFill>
          <a:blip r:embed="rId4"/>
          <a:srcRect/>
          <a:stretch/>
        </p:blipFill>
        <p:spPr>
          <a:xfrm>
            <a:off x="10419517" y="3894391"/>
            <a:ext cx="2626895" cy="2626895"/>
          </a:xfrm>
          <a:prstGeom prst="rect">
            <a:avLst/>
          </a:prstGeom>
        </p:spPr>
      </p:pic>
      <p:pic>
        <p:nvPicPr>
          <p:cNvPr id="4" name="Picture 3">
            <a:extLst>
              <a:ext uri="{FF2B5EF4-FFF2-40B4-BE49-F238E27FC236}">
                <a16:creationId xmlns:a16="http://schemas.microsoft.com/office/drawing/2014/main" id="{4881689B-FA05-2FAC-D177-67187C3B8FB6}"/>
              </a:ext>
            </a:extLst>
          </p:cNvPr>
          <p:cNvPicPr>
            <a:picLocks noChangeAspect="1"/>
          </p:cNvPicPr>
          <p:nvPr/>
        </p:nvPicPr>
        <p:blipFill rotWithShape="1">
          <a:blip r:embed="rId5"/>
          <a:srcRect l="12166" t="10369" r="12166" b="6192"/>
          <a:stretch/>
        </p:blipFill>
        <p:spPr>
          <a:xfrm>
            <a:off x="737937" y="565490"/>
            <a:ext cx="2991852" cy="2195280"/>
          </a:xfrm>
          <a:prstGeom prst="rect">
            <a:avLst/>
          </a:prstGeom>
        </p:spPr>
      </p:pic>
      <p:pic>
        <p:nvPicPr>
          <p:cNvPr id="5" name="Picture 4">
            <a:extLst>
              <a:ext uri="{FF2B5EF4-FFF2-40B4-BE49-F238E27FC236}">
                <a16:creationId xmlns:a16="http://schemas.microsoft.com/office/drawing/2014/main" id="{6FA18016-C31F-28EC-3762-6818EAC6755F}"/>
              </a:ext>
            </a:extLst>
          </p:cNvPr>
          <p:cNvPicPr>
            <a:picLocks noChangeAspect="1"/>
          </p:cNvPicPr>
          <p:nvPr/>
        </p:nvPicPr>
        <p:blipFill rotWithShape="1">
          <a:blip r:embed="rId6"/>
          <a:srcRect l="9193" t="14216" r="20102" b="7868"/>
          <a:stretch/>
        </p:blipFill>
        <p:spPr>
          <a:xfrm>
            <a:off x="737933" y="3161302"/>
            <a:ext cx="2991856" cy="2195283"/>
          </a:xfrm>
          <a:prstGeom prst="rect">
            <a:avLst/>
          </a:prstGeom>
        </p:spPr>
      </p:pic>
    </p:spTree>
    <p:extLst>
      <p:ext uri="{BB962C8B-B14F-4D97-AF65-F5344CB8AC3E}">
        <p14:creationId xmlns:p14="http://schemas.microsoft.com/office/powerpoint/2010/main" val="323619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ED212-7757-FCDB-FC88-482A995B77B9}"/>
              </a:ext>
            </a:extLst>
          </p:cNvPr>
          <p:cNvPicPr>
            <a:picLocks noChangeAspect="1"/>
          </p:cNvPicPr>
          <p:nvPr/>
        </p:nvPicPr>
        <p:blipFill rotWithShape="1">
          <a:blip r:embed="rId3"/>
          <a:srcRect l="12667" t="-407" r="25947" b="407"/>
          <a:stretch/>
        </p:blipFill>
        <p:spPr>
          <a:xfrm>
            <a:off x="0" y="-24064"/>
            <a:ext cx="5450305" cy="5907505"/>
          </a:xfrm>
          <a:prstGeom prst="rect">
            <a:avLst/>
          </a:prstGeom>
        </p:spPr>
      </p:pic>
      <p:pic>
        <p:nvPicPr>
          <p:cNvPr id="5" name="Picture 4">
            <a:extLst>
              <a:ext uri="{FF2B5EF4-FFF2-40B4-BE49-F238E27FC236}">
                <a16:creationId xmlns:a16="http://schemas.microsoft.com/office/drawing/2014/main" id="{F357143C-691D-E9FC-6C7D-526AF37B7928}"/>
              </a:ext>
            </a:extLst>
          </p:cNvPr>
          <p:cNvPicPr>
            <a:picLocks noChangeAspect="1"/>
          </p:cNvPicPr>
          <p:nvPr/>
        </p:nvPicPr>
        <p:blipFill rotWithShape="1">
          <a:blip r:embed="rId4"/>
          <a:srcRect r="13931" b="39583"/>
          <a:stretch/>
        </p:blipFill>
        <p:spPr>
          <a:xfrm>
            <a:off x="6200282" y="565490"/>
            <a:ext cx="2991852" cy="2195280"/>
          </a:xfrm>
          <a:prstGeom prst="rect">
            <a:avLst/>
          </a:prstGeom>
        </p:spPr>
      </p:pic>
      <p:pic>
        <p:nvPicPr>
          <p:cNvPr id="6" name="Picture 5">
            <a:extLst>
              <a:ext uri="{FF2B5EF4-FFF2-40B4-BE49-F238E27FC236}">
                <a16:creationId xmlns:a16="http://schemas.microsoft.com/office/drawing/2014/main" id="{432D684A-529D-7957-E662-E76602503411}"/>
              </a:ext>
            </a:extLst>
          </p:cNvPr>
          <p:cNvPicPr>
            <a:picLocks noChangeAspect="1"/>
          </p:cNvPicPr>
          <p:nvPr/>
        </p:nvPicPr>
        <p:blipFill rotWithShape="1">
          <a:blip r:embed="rId5"/>
          <a:srcRect l="9315"/>
          <a:stretch/>
        </p:blipFill>
        <p:spPr>
          <a:xfrm>
            <a:off x="6200278" y="3161302"/>
            <a:ext cx="2991856" cy="2195283"/>
          </a:xfrm>
          <a:prstGeom prst="rect">
            <a:avLst/>
          </a:prstGeom>
        </p:spPr>
      </p:pic>
    </p:spTree>
    <p:extLst>
      <p:ext uri="{BB962C8B-B14F-4D97-AF65-F5344CB8AC3E}">
        <p14:creationId xmlns:p14="http://schemas.microsoft.com/office/powerpoint/2010/main" val="787297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216337-BD6A-263A-2A79-A9321FFB0A9A}"/>
              </a:ext>
            </a:extLst>
          </p:cNvPr>
          <p:cNvSpPr>
            <a:spLocks noGrp="1"/>
          </p:cNvSpPr>
          <p:nvPr>
            <p:ph type="title"/>
          </p:nvPr>
        </p:nvSpPr>
        <p:spPr>
          <a:xfrm>
            <a:off x="5092277" y="620775"/>
            <a:ext cx="4538663" cy="1287820"/>
          </a:xfrm>
        </p:spPr>
        <p:txBody>
          <a:bodyPr>
            <a:normAutofit/>
          </a:bodyPr>
          <a:lstStyle/>
          <a:p>
            <a:r>
              <a:rPr lang="en-US" sz="3500" dirty="0"/>
              <a:t>Fun outdoors</a:t>
            </a:r>
          </a:p>
        </p:txBody>
      </p:sp>
      <p:pic>
        <p:nvPicPr>
          <p:cNvPr id="10" name="Content Placeholder 4">
            <a:extLst>
              <a:ext uri="{FF2B5EF4-FFF2-40B4-BE49-F238E27FC236}">
                <a16:creationId xmlns:a16="http://schemas.microsoft.com/office/drawing/2014/main" id="{013B3DED-FE12-1A89-7C08-B6B2374DB777}"/>
              </a:ext>
            </a:extLst>
          </p:cNvPr>
          <p:cNvPicPr>
            <a:picLocks noChangeAspect="1"/>
          </p:cNvPicPr>
          <p:nvPr/>
        </p:nvPicPr>
        <p:blipFill rotWithShape="1">
          <a:blip r:embed="rId3"/>
          <a:srcRect l="21870" r="27172"/>
          <a:stretch/>
        </p:blipFill>
        <p:spPr>
          <a:xfrm>
            <a:off x="20" y="10"/>
            <a:ext cx="4500581" cy="5876915"/>
          </a:xfrm>
          <a:prstGeom prst="rect">
            <a:avLst/>
          </a:prstGeom>
          <a:noFill/>
        </p:spPr>
      </p:pic>
      <p:sp>
        <p:nvSpPr>
          <p:cNvPr id="11" name="Text Placeholder 2">
            <a:extLst>
              <a:ext uri="{FF2B5EF4-FFF2-40B4-BE49-F238E27FC236}">
                <a16:creationId xmlns:a16="http://schemas.microsoft.com/office/drawing/2014/main" id="{C2F900A4-1EFD-E0B3-D8B3-8C88B68A9072}"/>
              </a:ext>
            </a:extLst>
          </p:cNvPr>
          <p:cNvSpPr txBox="1">
            <a:spLocks/>
          </p:cNvSpPr>
          <p:nvPr/>
        </p:nvSpPr>
        <p:spPr>
          <a:xfrm>
            <a:off x="5097184" y="1271201"/>
            <a:ext cx="4118997" cy="1379558"/>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r>
              <a:rPr lang="en-GB" sz="1800" dirty="0"/>
              <a:t>The gardens are always busy with children playing games and having fun </a:t>
            </a:r>
            <a:br>
              <a:rPr lang="en-GB" sz="1800" dirty="0"/>
            </a:br>
            <a:r>
              <a:rPr lang="en-GB" sz="1800" dirty="0"/>
              <a:t>in the adventure play park.</a:t>
            </a:r>
          </a:p>
        </p:txBody>
      </p:sp>
      <p:pic>
        <p:nvPicPr>
          <p:cNvPr id="3" name="Picture 2">
            <a:extLst>
              <a:ext uri="{FF2B5EF4-FFF2-40B4-BE49-F238E27FC236}">
                <a16:creationId xmlns:a16="http://schemas.microsoft.com/office/drawing/2014/main" id="{175E37ED-43AB-C6E3-AD22-1CE96D496E1A}"/>
              </a:ext>
            </a:extLst>
          </p:cNvPr>
          <p:cNvPicPr>
            <a:picLocks noChangeAspect="1"/>
          </p:cNvPicPr>
          <p:nvPr/>
        </p:nvPicPr>
        <p:blipFill>
          <a:blip r:embed="rId4"/>
          <a:srcRect l="8427" r="8427"/>
          <a:stretch/>
        </p:blipFill>
        <p:spPr>
          <a:xfrm>
            <a:off x="5245769" y="2346157"/>
            <a:ext cx="3862136" cy="3090893"/>
          </a:xfrm>
          <a:prstGeom prst="rect">
            <a:avLst/>
          </a:prstGeom>
        </p:spPr>
      </p:pic>
      <p:pic>
        <p:nvPicPr>
          <p:cNvPr id="6" name="Picture 5" descr="A picture containing graphics, circle, graphic design, colorfulness&#10;&#10;Description automatically generated">
            <a:extLst>
              <a:ext uri="{FF2B5EF4-FFF2-40B4-BE49-F238E27FC236}">
                <a16:creationId xmlns:a16="http://schemas.microsoft.com/office/drawing/2014/main" id="{1E747964-1248-9E34-ADB7-88E225DE302C}"/>
              </a:ext>
            </a:extLst>
          </p:cNvPr>
          <p:cNvPicPr>
            <a:picLocks noChangeAspect="1"/>
          </p:cNvPicPr>
          <p:nvPr/>
        </p:nvPicPr>
        <p:blipFill>
          <a:blip r:embed="rId5"/>
          <a:stretch>
            <a:fillRect/>
          </a:stretch>
        </p:blipFill>
        <p:spPr>
          <a:xfrm>
            <a:off x="8164929" y="397147"/>
            <a:ext cx="942976" cy="867538"/>
          </a:xfrm>
          <a:prstGeom prst="rect">
            <a:avLst/>
          </a:prstGeom>
        </p:spPr>
      </p:pic>
    </p:spTree>
    <p:extLst>
      <p:ext uri="{BB962C8B-B14F-4D97-AF65-F5344CB8AC3E}">
        <p14:creationId xmlns:p14="http://schemas.microsoft.com/office/powerpoint/2010/main" val="213883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216337-BD6A-263A-2A79-A9321FFB0A9A}"/>
              </a:ext>
            </a:extLst>
          </p:cNvPr>
          <p:cNvSpPr>
            <a:spLocks noGrp="1"/>
          </p:cNvSpPr>
          <p:nvPr>
            <p:ph type="title"/>
          </p:nvPr>
        </p:nvSpPr>
        <p:spPr>
          <a:xfrm>
            <a:off x="5092277" y="620775"/>
            <a:ext cx="4538663" cy="1287820"/>
          </a:xfrm>
        </p:spPr>
        <p:txBody>
          <a:bodyPr>
            <a:normAutofit/>
          </a:bodyPr>
          <a:lstStyle/>
          <a:p>
            <a:r>
              <a:rPr lang="en-US" sz="3500" dirty="0"/>
              <a:t>Bug hunting</a:t>
            </a:r>
          </a:p>
        </p:txBody>
      </p:sp>
      <p:pic>
        <p:nvPicPr>
          <p:cNvPr id="10" name="Content Placeholder 4">
            <a:extLst>
              <a:ext uri="{FF2B5EF4-FFF2-40B4-BE49-F238E27FC236}">
                <a16:creationId xmlns:a16="http://schemas.microsoft.com/office/drawing/2014/main" id="{013B3DED-FE12-1A89-7C08-B6B2374DB777}"/>
              </a:ext>
            </a:extLst>
          </p:cNvPr>
          <p:cNvPicPr>
            <a:picLocks noChangeAspect="1"/>
          </p:cNvPicPr>
          <p:nvPr/>
        </p:nvPicPr>
        <p:blipFill rotWithShape="1">
          <a:blip r:embed="rId3"/>
          <a:srcRect l="18663" r="30586" b="408"/>
          <a:stretch/>
        </p:blipFill>
        <p:spPr>
          <a:xfrm>
            <a:off x="20" y="10"/>
            <a:ext cx="4500581" cy="5876915"/>
          </a:xfrm>
          <a:prstGeom prst="rect">
            <a:avLst/>
          </a:prstGeom>
          <a:noFill/>
        </p:spPr>
      </p:pic>
      <p:sp>
        <p:nvSpPr>
          <p:cNvPr id="11" name="Text Placeholder 2">
            <a:extLst>
              <a:ext uri="{FF2B5EF4-FFF2-40B4-BE49-F238E27FC236}">
                <a16:creationId xmlns:a16="http://schemas.microsoft.com/office/drawing/2014/main" id="{C2F900A4-1EFD-E0B3-D8B3-8C88B68A9072}"/>
              </a:ext>
            </a:extLst>
          </p:cNvPr>
          <p:cNvSpPr txBox="1">
            <a:spLocks/>
          </p:cNvSpPr>
          <p:nvPr/>
        </p:nvSpPr>
        <p:spPr>
          <a:xfrm>
            <a:off x="5117338" y="5593650"/>
            <a:ext cx="4118997" cy="643575"/>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endParaRPr lang="en-US" sz="1800" dirty="0"/>
          </a:p>
        </p:txBody>
      </p:sp>
      <p:pic>
        <p:nvPicPr>
          <p:cNvPr id="3" name="Picture 2">
            <a:extLst>
              <a:ext uri="{FF2B5EF4-FFF2-40B4-BE49-F238E27FC236}">
                <a16:creationId xmlns:a16="http://schemas.microsoft.com/office/drawing/2014/main" id="{175E37ED-43AB-C6E3-AD22-1CE96D496E1A}"/>
              </a:ext>
            </a:extLst>
          </p:cNvPr>
          <p:cNvPicPr>
            <a:picLocks noChangeAspect="1"/>
          </p:cNvPicPr>
          <p:nvPr/>
        </p:nvPicPr>
        <p:blipFill>
          <a:blip r:embed="rId4"/>
          <a:srcRect t="19989" b="19989"/>
          <a:stretch/>
        </p:blipFill>
        <p:spPr>
          <a:xfrm>
            <a:off x="5245769" y="2346157"/>
            <a:ext cx="3862136" cy="3090893"/>
          </a:xfrm>
          <a:prstGeom prst="rect">
            <a:avLst/>
          </a:prstGeom>
        </p:spPr>
      </p:pic>
      <p:sp>
        <p:nvSpPr>
          <p:cNvPr id="2" name="Text Placeholder 2">
            <a:extLst>
              <a:ext uri="{FF2B5EF4-FFF2-40B4-BE49-F238E27FC236}">
                <a16:creationId xmlns:a16="http://schemas.microsoft.com/office/drawing/2014/main" id="{DEF3ACAC-4968-505B-BC73-000DAEEF1675}"/>
              </a:ext>
            </a:extLst>
          </p:cNvPr>
          <p:cNvSpPr txBox="1">
            <a:spLocks/>
          </p:cNvSpPr>
          <p:nvPr/>
        </p:nvSpPr>
        <p:spPr>
          <a:xfrm>
            <a:off x="5097184" y="1271201"/>
            <a:ext cx="4118997" cy="1379558"/>
          </a:xfrm>
          <a:prstGeom prst="rect">
            <a:avLst/>
          </a:prstGeom>
        </p:spPr>
        <p:txBody>
          <a:bodyPr anchor="t" anchorCtr="0"/>
          <a:lstStyle>
            <a:lvl1pPr marL="0" indent="0" algn="l" defTabSz="742950" rtl="0" eaLnBrk="1" latinLnBrk="0" hangingPunct="1">
              <a:lnSpc>
                <a:spcPct val="90000"/>
              </a:lnSpc>
              <a:spcBef>
                <a:spcPts val="813"/>
              </a:spcBef>
              <a:buFont typeface="Arial" panose="020B0604020202020204" pitchFamily="34" charset="0"/>
              <a:buNone/>
              <a:defRPr sz="1950" b="1" kern="1200" baseline="0">
                <a:solidFill>
                  <a:srgbClr val="F3B044"/>
                </a:solidFill>
                <a:latin typeface="+mn-lt"/>
                <a:ea typeface="+mn-ea"/>
                <a:cs typeface="+mn-cs"/>
              </a:defRPr>
            </a:lvl1pPr>
            <a:lvl2pPr marL="371475" indent="0" algn="l" defTabSz="742950" rtl="0" eaLnBrk="1" latinLnBrk="0" hangingPunct="1">
              <a:lnSpc>
                <a:spcPct val="90000"/>
              </a:lnSpc>
              <a:spcBef>
                <a:spcPts val="406"/>
              </a:spcBef>
              <a:buFont typeface="Arial" panose="020B0604020202020204" pitchFamily="34" charset="0"/>
              <a:buNone/>
              <a:defRPr sz="1625" b="1" kern="1200">
                <a:solidFill>
                  <a:schemeClr val="tx1"/>
                </a:solidFill>
                <a:latin typeface="+mn-lt"/>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b="1" kern="1200">
                <a:solidFill>
                  <a:schemeClr val="tx1"/>
                </a:solidFill>
                <a:latin typeface="+mn-lt"/>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b="1" kern="1200">
                <a:solidFill>
                  <a:schemeClr val="tx1"/>
                </a:solidFill>
                <a:latin typeface="+mn-lt"/>
                <a:ea typeface="+mn-ea"/>
                <a:cs typeface="+mn-cs"/>
              </a:defRPr>
            </a:lvl9pPr>
          </a:lstStyle>
          <a:p>
            <a:r>
              <a:rPr lang="en-US" sz="1800" dirty="0"/>
              <a:t>Our Woodland Walk is fully wheelchair accessible and usable all year-round</a:t>
            </a:r>
            <a:r>
              <a:rPr lang="en-GB" sz="1800" dirty="0"/>
              <a:t>.</a:t>
            </a:r>
            <a:endParaRPr lang="en-US" sz="1800" dirty="0"/>
          </a:p>
        </p:txBody>
      </p:sp>
      <p:pic>
        <p:nvPicPr>
          <p:cNvPr id="4" name="Picture 3" descr="A blue butterfly outline on a black background&#10;&#10;Description automatically generated with medium confidence">
            <a:extLst>
              <a:ext uri="{FF2B5EF4-FFF2-40B4-BE49-F238E27FC236}">
                <a16:creationId xmlns:a16="http://schemas.microsoft.com/office/drawing/2014/main" id="{625C2FC6-DFD2-1D39-F6AA-C990572A5DF4}"/>
              </a:ext>
            </a:extLst>
          </p:cNvPr>
          <p:cNvPicPr>
            <a:picLocks noChangeAspect="1"/>
          </p:cNvPicPr>
          <p:nvPr/>
        </p:nvPicPr>
        <p:blipFill>
          <a:blip r:embed="rId5"/>
          <a:stretch>
            <a:fillRect/>
          </a:stretch>
        </p:blipFill>
        <p:spPr>
          <a:xfrm>
            <a:off x="8048265" y="330347"/>
            <a:ext cx="909997" cy="797077"/>
          </a:xfrm>
          <a:prstGeom prst="rect">
            <a:avLst/>
          </a:prstGeom>
        </p:spPr>
      </p:pic>
    </p:spTree>
    <p:extLst>
      <p:ext uri="{BB962C8B-B14F-4D97-AF65-F5344CB8AC3E}">
        <p14:creationId xmlns:p14="http://schemas.microsoft.com/office/powerpoint/2010/main" val="2843730249"/>
      </p:ext>
    </p:extLst>
  </p:cSld>
  <p:clrMapOvr>
    <a:masterClrMapping/>
  </p:clrMapOvr>
</p:sld>
</file>

<file path=ppt/theme/theme1.xml><?xml version="1.0" encoding="utf-8"?>
<a:theme xmlns:a="http://schemas.openxmlformats.org/drawingml/2006/main" name="Office Theme">
  <a:themeElements>
    <a:clrScheme name="STBH">
      <a:dk1>
        <a:srgbClr val="000000"/>
      </a:dk1>
      <a:lt1>
        <a:srgbClr val="FFFFFF"/>
      </a:lt1>
      <a:dk2>
        <a:srgbClr val="44546A"/>
      </a:dk2>
      <a:lt2>
        <a:srgbClr val="E7E6E6"/>
      </a:lt2>
      <a:accent1>
        <a:srgbClr val="0099C3"/>
      </a:accent1>
      <a:accent2>
        <a:srgbClr val="005F62"/>
      </a:accent2>
      <a:accent3>
        <a:srgbClr val="EBE7E2"/>
      </a:accent3>
      <a:accent4>
        <a:srgbClr val="F0AE43"/>
      </a:accent4>
      <a:accent5>
        <a:srgbClr val="E4702A"/>
      </a:accent5>
      <a:accent6>
        <a:srgbClr val="84BE4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BH_MASTER Editable Template" id="{C754CAD7-8757-7947-B8C7-2BDDE78ED51B}" vid="{71332200-DE0E-C343-AA2E-E81138D3C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0b4894c-a0d3-4bd9-967b-67daa4b7b206">
      <Terms xmlns="http://schemas.microsoft.com/office/infopath/2007/PartnerControls"/>
    </lcf76f155ced4ddcb4097134ff3c332f>
    <TaxCatchAll xmlns="78b85b23-8279-4459-8d86-29478a8d998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C6BDF2833D724D8BA7776752D24EC5" ma:contentTypeVersion="20" ma:contentTypeDescription="Create a new document." ma:contentTypeScope="" ma:versionID="d56d03895183adcb4ff44945197398ae">
  <xsd:schema xmlns:xsd="http://www.w3.org/2001/XMLSchema" xmlns:xs="http://www.w3.org/2001/XMLSchema" xmlns:p="http://schemas.microsoft.com/office/2006/metadata/properties" xmlns:ns2="90b4894c-a0d3-4bd9-967b-67daa4b7b206" xmlns:ns3="78b85b23-8279-4459-8d86-29478a8d9983" targetNamespace="http://schemas.microsoft.com/office/2006/metadata/properties" ma:root="true" ma:fieldsID="b88511528677186234c71426a1d2575e" ns2:_="" ns3:_="">
    <xsd:import namespace="90b4894c-a0d3-4bd9-967b-67daa4b7b206"/>
    <xsd:import namespace="78b85b23-8279-4459-8d86-29478a8d99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4894c-a0d3-4bd9-967b-67daa4b7b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16866a-4620-4c17-b82f-6ced9e6be2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b85b23-8279-4459-8d86-29478a8d9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632307f-5287-46f1-9c3d-2f59e634a329}" ma:internalName="TaxCatchAll" ma:showField="CatchAllData" ma:web="78b85b23-8279-4459-8d86-29478a8d9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6BCC3D-385C-4693-9D97-1FC1DDDC37C4}">
  <ds:schemaRefs>
    <ds:schemaRef ds:uri="http://schemas.microsoft.com/sharepoint/v3/contenttype/forms"/>
  </ds:schemaRefs>
</ds:datastoreItem>
</file>

<file path=customXml/itemProps2.xml><?xml version="1.0" encoding="utf-8"?>
<ds:datastoreItem xmlns:ds="http://schemas.openxmlformats.org/officeDocument/2006/customXml" ds:itemID="{6C1C0E51-1DD5-4EFB-942E-CC96D1F01D0B}">
  <ds:schemaRefs>
    <ds:schemaRef ds:uri="http://schemas.microsoft.com/office/2006/metadata/properties"/>
    <ds:schemaRef ds:uri="http://schemas.microsoft.com/office/infopath/2007/PartnerControls"/>
    <ds:schemaRef ds:uri="90b4894c-a0d3-4bd9-967b-67daa4b7b206"/>
    <ds:schemaRef ds:uri="78b85b23-8279-4459-8d86-29478a8d9983"/>
  </ds:schemaRefs>
</ds:datastoreItem>
</file>

<file path=customXml/itemProps3.xml><?xml version="1.0" encoding="utf-8"?>
<ds:datastoreItem xmlns:ds="http://schemas.openxmlformats.org/officeDocument/2006/customXml" ds:itemID="{5FD8D172-288F-4F1D-B218-6E4640E234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b4894c-a0d3-4bd9-967b-67daa4b7b206"/>
    <ds:schemaRef ds:uri="78b85b23-8279-4459-8d86-29478a8d9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1629</TotalTime>
  <Words>1458</Words>
  <Application>Microsoft Office PowerPoint</Application>
  <PresentationFormat>A4 Paper (210x297 mm)</PresentationFormat>
  <Paragraphs>93</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Lato</vt:lpstr>
      <vt:lpstr>Lato Black</vt:lpstr>
      <vt:lpstr>Lato Light</vt:lpstr>
      <vt:lpstr>Symbol</vt:lpstr>
      <vt:lpstr>Times New Roman</vt:lpstr>
      <vt:lpstr>Office Theme</vt:lpstr>
      <vt:lpstr>Your local children’s hospice </vt:lpstr>
      <vt:lpstr>Helping children  and their families  live life to the full</vt:lpstr>
      <vt:lpstr>A welcoming place for  all the family</vt:lpstr>
      <vt:lpstr>Making friends  and having fun</vt:lpstr>
      <vt:lpstr>PowerPoint Presentation</vt:lpstr>
      <vt:lpstr>PowerPoint Presentation</vt:lpstr>
      <vt:lpstr>PowerPoint Presentation</vt:lpstr>
      <vt:lpstr>Fun outdoors</vt:lpstr>
      <vt:lpstr>Bug hunting</vt:lpstr>
      <vt:lpstr>Splashing about</vt:lpstr>
      <vt:lpstr>Making noise</vt:lpstr>
      <vt:lpstr>Relaxing spaces</vt:lpstr>
      <vt:lpstr>Bath and bedtime</vt:lpstr>
      <vt:lpstr>Care in the community</vt:lpstr>
      <vt:lpstr>How much does it cost?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Clara Feltham</dc:creator>
  <cp:lastModifiedBy>Lou Brown</cp:lastModifiedBy>
  <cp:revision>186</cp:revision>
  <dcterms:created xsi:type="dcterms:W3CDTF">2022-06-22T06:29:15Z</dcterms:created>
  <dcterms:modified xsi:type="dcterms:W3CDTF">2025-12-10T12:31:24Z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0x010100A1C6BDF2833D724D8BA7776752D24EC5</vt:lpwstr>
  </property>
  <property fmtid="{D5CDD505-2E9C-101B-9397-08002B2CF9AE}" pid="3" name="MediaServiceImageTags">
    <vt:lpwstr/>
  </property>
</Properties>
</file>